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32" r:id="rId2"/>
    <p:sldId id="340" r:id="rId3"/>
    <p:sldId id="364" r:id="rId4"/>
    <p:sldId id="269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67" r:id="rId14"/>
    <p:sldId id="368" r:id="rId15"/>
    <p:sldId id="382" r:id="rId16"/>
    <p:sldId id="386" r:id="rId17"/>
    <p:sldId id="383" r:id="rId18"/>
    <p:sldId id="384" r:id="rId19"/>
    <p:sldId id="385" r:id="rId20"/>
    <p:sldId id="388" r:id="rId21"/>
    <p:sldId id="381" r:id="rId22"/>
    <p:sldId id="2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A4A3A4"/>
          </p15:clr>
        </p15:guide>
        <p15:guide id="4" pos="7514" userDrawn="1">
          <p15:clr>
            <a:srgbClr val="A4A3A4"/>
          </p15:clr>
        </p15:guide>
        <p15:guide id="5" orient="horz" pos="4042" userDrawn="1">
          <p15:clr>
            <a:srgbClr val="A4A3A4"/>
          </p15:clr>
        </p15:guide>
        <p15:guide id="6" orient="horz" pos="1253" userDrawn="1">
          <p15:clr>
            <a:srgbClr val="A4A3A4"/>
          </p15:clr>
        </p15:guide>
        <p15:guide id="7" orient="horz" pos="527" userDrawn="1">
          <p15:clr>
            <a:srgbClr val="A4A3A4"/>
          </p15:clr>
        </p15:guide>
        <p15:guide id="8" pos="7219" userDrawn="1">
          <p15:clr>
            <a:srgbClr val="A4A3A4"/>
          </p15:clr>
        </p15:guide>
        <p15:guide id="9" orient="horz" pos="867" userDrawn="1">
          <p15:clr>
            <a:srgbClr val="A4A3A4"/>
          </p15:clr>
        </p15:guide>
        <p15:guide id="10" orient="horz" pos="11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D6"/>
    <a:srgbClr val="FF9500"/>
    <a:srgbClr val="95CFF8"/>
    <a:srgbClr val="45ADF8"/>
    <a:srgbClr val="299DEF"/>
    <a:srgbClr val="037DD6"/>
    <a:srgbClr val="3BAAFB"/>
    <a:srgbClr val="007FD7"/>
    <a:srgbClr val="007DD7"/>
    <a:srgbClr val="D9D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702" y="84"/>
      </p:cViewPr>
      <p:guideLst>
        <p:guide orient="horz" pos="2160"/>
        <p:guide pos="3840"/>
        <p:guide pos="166"/>
        <p:guide pos="7514"/>
        <p:guide orient="horz" pos="4042"/>
        <p:guide orient="horz" pos="1253"/>
        <p:guide orient="horz" pos="527"/>
        <p:guide pos="7219"/>
        <p:guide orient="horz" pos="867"/>
        <p:guide orient="horz" pos="116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35" d="100"/>
          <a:sy n="135" d="100"/>
        </p:scale>
        <p:origin x="35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DFA8E-2066-EE45-8D04-88275C525EA6}" type="datetimeFigureOut">
              <a:rPr kumimoji="1" lang="ko-KR" altLang="en-US" smtClean="0"/>
              <a:t>2023-06-28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1F825-E182-0046-BDF3-BE3FB1392F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324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D754294B-1289-47B9-B6F8-F8D3DEC43D3C}"/>
              </a:ext>
            </a:extLst>
          </p:cNvPr>
          <p:cNvGrpSpPr/>
          <p:nvPr userDrawn="1"/>
        </p:nvGrpSpPr>
        <p:grpSpPr>
          <a:xfrm>
            <a:off x="0" y="0"/>
            <a:ext cx="12192000" cy="6890222"/>
            <a:chOff x="0" y="0"/>
            <a:chExt cx="12192000" cy="689022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27F77E0-B795-434D-97A5-3554A62C6697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C7C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E99A4BC-A00C-4B98-ADD1-1B07F52B98A1}"/>
                </a:ext>
              </a:extLst>
            </p:cNvPr>
            <p:cNvGrpSpPr/>
            <p:nvPr userDrawn="1"/>
          </p:nvGrpSpPr>
          <p:grpSpPr>
            <a:xfrm>
              <a:off x="519443" y="2625251"/>
              <a:ext cx="6107267" cy="4264971"/>
              <a:chOff x="519443" y="2625251"/>
              <a:chExt cx="6107267" cy="426497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4507D001-4E66-4CF2-9ED8-36542362E67F}"/>
                  </a:ext>
                </a:extLst>
              </p:cNvPr>
              <p:cNvSpPr/>
              <p:nvPr userDrawn="1"/>
            </p:nvSpPr>
            <p:spPr>
              <a:xfrm rot="20769687">
                <a:off x="519443" y="2625252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2A8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4C55227-B73D-4589-B39F-DD6E5A1B103F}"/>
                  </a:ext>
                </a:extLst>
              </p:cNvPr>
              <p:cNvSpPr/>
              <p:nvPr userDrawn="1"/>
            </p:nvSpPr>
            <p:spPr>
              <a:xfrm rot="830313" flipH="1">
                <a:off x="5048320" y="2625251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1678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F247D403-62ED-414F-AA84-09B6FB2174E4}"/>
                  </a:ext>
                </a:extLst>
              </p:cNvPr>
              <p:cNvSpPr/>
              <p:nvPr userDrawn="1"/>
            </p:nvSpPr>
            <p:spPr>
              <a:xfrm flipH="1">
                <a:off x="2800349" y="3836754"/>
                <a:ext cx="1533524" cy="2106846"/>
              </a:xfrm>
              <a:prstGeom prst="roundRect">
                <a:avLst>
                  <a:gd name="adj" fmla="val 50000"/>
                </a:avLst>
              </a:prstGeom>
              <a:solidFill>
                <a:srgbClr val="1678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533FFD0-FC67-4C93-A863-B4806775B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7637"/>
            <a:ext cx="9144000" cy="1149117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A00B38-BC01-4AE2-97BC-8CD280722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6754"/>
            <a:ext cx="9144000" cy="884488"/>
          </a:xfrm>
        </p:spPr>
        <p:txBody>
          <a:bodyPr lIns="72000" tIns="72000" rIns="72000" bIns="7200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alpha val="75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93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2265AB-D652-4B28-A566-46625D5C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5E46F3-10C5-4698-8B12-AF33E844B805}"/>
              </a:ext>
            </a:extLst>
          </p:cNvPr>
          <p:cNvSpPr/>
          <p:nvPr userDrawn="1"/>
        </p:nvSpPr>
        <p:spPr>
          <a:xfrm>
            <a:off x="0" y="0"/>
            <a:ext cx="12192000" cy="667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27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감사인사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27F77E0-B795-434D-97A5-3554A62C66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33FFD0-FC67-4C93-A863-B4806775B45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7342740" y="4693380"/>
            <a:ext cx="3458209" cy="757130"/>
          </a:xfrm>
        </p:spPr>
        <p:txBody>
          <a:bodyPr wrap="none" lIns="180000" rIns="180000" anchor="ctr">
            <a:spAutoFit/>
          </a:bodyPr>
          <a:lstStyle>
            <a:lvl1pPr algn="l">
              <a:defRPr sz="4800" b="1" spc="0">
                <a:solidFill>
                  <a:srgbClr val="141B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7562E62-687B-4117-9793-AD1C701C1C80}"/>
              </a:ext>
            </a:extLst>
          </p:cNvPr>
          <p:cNvSpPr txBox="1">
            <a:spLocks/>
          </p:cNvSpPr>
          <p:nvPr userDrawn="1"/>
        </p:nvSpPr>
        <p:spPr>
          <a:xfrm>
            <a:off x="7470079" y="5393863"/>
            <a:ext cx="3239926" cy="27238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300" spc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rgbClr val="141B4D">
                    <a:alpha val="40000"/>
                  </a:srgbClr>
                </a:solidFill>
                <a:latin typeface="+mn-ea"/>
                <a:ea typeface="+mn-ea"/>
                <a:cs typeface="Arial" panose="020B0604020202020204" pitchFamily="34" charset="0"/>
              </a:rPr>
              <a:t>We make it possible whatever you think</a:t>
            </a:r>
            <a:endParaRPr lang="ko-KR" altLang="en-US" sz="1300" spc="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rgbClr val="141B4D">
                  <a:alpha val="40000"/>
                </a:srgbClr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99A4BC-A00C-4B98-ADD1-1B07F52B98A1}"/>
              </a:ext>
            </a:extLst>
          </p:cNvPr>
          <p:cNvGrpSpPr/>
          <p:nvPr userDrawn="1"/>
        </p:nvGrpSpPr>
        <p:grpSpPr>
          <a:xfrm>
            <a:off x="519443" y="2625251"/>
            <a:ext cx="6107267" cy="4264971"/>
            <a:chOff x="519443" y="2625251"/>
            <a:chExt cx="6107267" cy="4264971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507D001-4E66-4CF2-9ED8-36542362E67F}"/>
                </a:ext>
              </a:extLst>
            </p:cNvPr>
            <p:cNvSpPr/>
            <p:nvPr userDrawn="1"/>
          </p:nvSpPr>
          <p:spPr>
            <a:xfrm rot="20769687">
              <a:off x="519443" y="2625252"/>
              <a:ext cx="1578390" cy="4264970"/>
            </a:xfrm>
            <a:prstGeom prst="roundRect">
              <a:avLst>
                <a:gd name="adj" fmla="val 50000"/>
              </a:avLst>
            </a:prstGeom>
            <a:solidFill>
              <a:srgbClr val="2A80C3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4C55227-B73D-4589-B39F-DD6E5A1B103F}"/>
                </a:ext>
              </a:extLst>
            </p:cNvPr>
            <p:cNvSpPr/>
            <p:nvPr userDrawn="1"/>
          </p:nvSpPr>
          <p:spPr>
            <a:xfrm rot="830313" flipH="1">
              <a:off x="5048320" y="2625251"/>
              <a:ext cx="1578390" cy="4264970"/>
            </a:xfrm>
            <a:prstGeom prst="roundRect">
              <a:avLst>
                <a:gd name="adj" fmla="val 50000"/>
              </a:avLst>
            </a:prstGeom>
            <a:solidFill>
              <a:srgbClr val="1678BD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247D403-62ED-414F-AA84-09B6FB2174E4}"/>
                </a:ext>
              </a:extLst>
            </p:cNvPr>
            <p:cNvSpPr/>
            <p:nvPr userDrawn="1"/>
          </p:nvSpPr>
          <p:spPr>
            <a:xfrm flipH="1">
              <a:off x="2800349" y="3836754"/>
              <a:ext cx="1533524" cy="2106846"/>
            </a:xfrm>
            <a:prstGeom prst="roundRect">
              <a:avLst>
                <a:gd name="adj" fmla="val 50000"/>
              </a:avLst>
            </a:prstGeom>
            <a:solidFill>
              <a:srgbClr val="1678BD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BC97D78-7ED0-430C-A4AF-4EA62D28DB6E}"/>
              </a:ext>
            </a:extLst>
          </p:cNvPr>
          <p:cNvCxnSpPr>
            <a:cxnSpLocks/>
          </p:cNvCxnSpPr>
          <p:nvPr/>
        </p:nvCxnSpPr>
        <p:spPr>
          <a:xfrm>
            <a:off x="7509933" y="5361091"/>
            <a:ext cx="468206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329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3EF77F0-DFFF-45A1-957F-1D482635EDAF}"/>
              </a:ext>
            </a:extLst>
          </p:cNvPr>
          <p:cNvGrpSpPr/>
          <p:nvPr userDrawn="1"/>
        </p:nvGrpSpPr>
        <p:grpSpPr>
          <a:xfrm>
            <a:off x="0" y="1096049"/>
            <a:ext cx="12192000" cy="5804372"/>
            <a:chOff x="0" y="1085850"/>
            <a:chExt cx="12192000" cy="580437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995FE70-95B3-49AA-BDB7-6EF0CA882EE0}"/>
                </a:ext>
              </a:extLst>
            </p:cNvPr>
            <p:cNvSpPr/>
            <p:nvPr userDrawn="1"/>
          </p:nvSpPr>
          <p:spPr>
            <a:xfrm>
              <a:off x="0" y="1085850"/>
              <a:ext cx="12192000" cy="5772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F702A3F-6090-44B0-BFCE-9F5E96FB3EC9}"/>
                </a:ext>
              </a:extLst>
            </p:cNvPr>
            <p:cNvGrpSpPr/>
            <p:nvPr userDrawn="1"/>
          </p:nvGrpSpPr>
          <p:grpSpPr>
            <a:xfrm>
              <a:off x="519443" y="2625251"/>
              <a:ext cx="6107267" cy="4264971"/>
              <a:chOff x="519443" y="2625251"/>
              <a:chExt cx="6107267" cy="4264971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9698D415-E215-4E49-AFC2-CB26AEB8B439}"/>
                  </a:ext>
                </a:extLst>
              </p:cNvPr>
              <p:cNvSpPr/>
              <p:nvPr userDrawn="1"/>
            </p:nvSpPr>
            <p:spPr>
              <a:xfrm rot="20769687">
                <a:off x="519443" y="2625252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2A80C3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D051F9E7-AAF0-4DCC-B8A5-4F755217543B}"/>
                  </a:ext>
                </a:extLst>
              </p:cNvPr>
              <p:cNvSpPr/>
              <p:nvPr userDrawn="1"/>
            </p:nvSpPr>
            <p:spPr>
              <a:xfrm rot="830313" flipH="1">
                <a:off x="5048320" y="2625251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1678BD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D8E6A58F-CE18-45E6-A43F-893A1F4A9CB7}"/>
                  </a:ext>
                </a:extLst>
              </p:cNvPr>
              <p:cNvSpPr/>
              <p:nvPr userDrawn="1"/>
            </p:nvSpPr>
            <p:spPr>
              <a:xfrm flipH="1">
                <a:off x="2800349" y="3836754"/>
                <a:ext cx="1533524" cy="2106846"/>
              </a:xfrm>
              <a:prstGeom prst="roundRect">
                <a:avLst>
                  <a:gd name="adj" fmla="val 50000"/>
                </a:avLst>
              </a:prstGeom>
              <a:solidFill>
                <a:srgbClr val="1678BD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0288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653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3EF77F0-DFFF-45A1-957F-1D482635EDAF}"/>
              </a:ext>
            </a:extLst>
          </p:cNvPr>
          <p:cNvGrpSpPr/>
          <p:nvPr userDrawn="1"/>
        </p:nvGrpSpPr>
        <p:grpSpPr>
          <a:xfrm>
            <a:off x="0" y="1085850"/>
            <a:ext cx="12192000" cy="5804372"/>
            <a:chOff x="0" y="1085850"/>
            <a:chExt cx="12192000" cy="580437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995FE70-95B3-49AA-BDB7-6EF0CA882EE0}"/>
                </a:ext>
              </a:extLst>
            </p:cNvPr>
            <p:cNvSpPr/>
            <p:nvPr userDrawn="1"/>
          </p:nvSpPr>
          <p:spPr>
            <a:xfrm>
              <a:off x="0" y="1085850"/>
              <a:ext cx="12192000" cy="5772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F702A3F-6090-44B0-BFCE-9F5E96FB3EC9}"/>
                </a:ext>
              </a:extLst>
            </p:cNvPr>
            <p:cNvGrpSpPr/>
            <p:nvPr userDrawn="1"/>
          </p:nvGrpSpPr>
          <p:grpSpPr>
            <a:xfrm>
              <a:off x="519443" y="2625251"/>
              <a:ext cx="6107267" cy="4264971"/>
              <a:chOff x="519443" y="2625251"/>
              <a:chExt cx="6107267" cy="4264971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9698D415-E215-4E49-AFC2-CB26AEB8B439}"/>
                  </a:ext>
                </a:extLst>
              </p:cNvPr>
              <p:cNvSpPr/>
              <p:nvPr userDrawn="1"/>
            </p:nvSpPr>
            <p:spPr>
              <a:xfrm rot="20769687">
                <a:off x="519443" y="2625252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2A80C3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D051F9E7-AAF0-4DCC-B8A5-4F755217543B}"/>
                  </a:ext>
                </a:extLst>
              </p:cNvPr>
              <p:cNvSpPr/>
              <p:nvPr userDrawn="1"/>
            </p:nvSpPr>
            <p:spPr>
              <a:xfrm rot="830313" flipH="1">
                <a:off x="5048320" y="2625251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1678BD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D8E6A58F-CE18-45E6-A43F-893A1F4A9CB7}"/>
                  </a:ext>
                </a:extLst>
              </p:cNvPr>
              <p:cNvSpPr/>
              <p:nvPr userDrawn="1"/>
            </p:nvSpPr>
            <p:spPr>
              <a:xfrm flipH="1">
                <a:off x="2800349" y="3836754"/>
                <a:ext cx="1533524" cy="2106846"/>
              </a:xfrm>
              <a:prstGeom prst="roundRect">
                <a:avLst>
                  <a:gd name="adj" fmla="val 50000"/>
                </a:avLst>
              </a:prstGeom>
              <a:solidFill>
                <a:srgbClr val="1678BD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4BCABFF-BA91-1F4C-AB3B-C55C7252E0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6" y="6549731"/>
            <a:ext cx="838200" cy="1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5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섹션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4761F55-A1BC-4E38-99E8-A384A0E3C519}"/>
              </a:ext>
            </a:extLst>
          </p:cNvPr>
          <p:cNvGrpSpPr/>
          <p:nvPr userDrawn="1"/>
        </p:nvGrpSpPr>
        <p:grpSpPr>
          <a:xfrm>
            <a:off x="0" y="0"/>
            <a:ext cx="12192000" cy="6890222"/>
            <a:chOff x="0" y="0"/>
            <a:chExt cx="12192000" cy="689022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27F77E0-B795-434D-97A5-3554A62C6697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E99A4BC-A00C-4B98-ADD1-1B07F52B98A1}"/>
                </a:ext>
              </a:extLst>
            </p:cNvPr>
            <p:cNvGrpSpPr/>
            <p:nvPr userDrawn="1"/>
          </p:nvGrpSpPr>
          <p:grpSpPr>
            <a:xfrm>
              <a:off x="519443" y="2625251"/>
              <a:ext cx="6107267" cy="4264971"/>
              <a:chOff x="519443" y="2625251"/>
              <a:chExt cx="6107267" cy="426497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4507D001-4E66-4CF2-9ED8-36542362E67F}"/>
                  </a:ext>
                </a:extLst>
              </p:cNvPr>
              <p:cNvSpPr/>
              <p:nvPr userDrawn="1"/>
            </p:nvSpPr>
            <p:spPr>
              <a:xfrm rot="20769687">
                <a:off x="519443" y="2625252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2A80C3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4C55227-B73D-4589-B39F-DD6E5A1B103F}"/>
                  </a:ext>
                </a:extLst>
              </p:cNvPr>
              <p:cNvSpPr/>
              <p:nvPr userDrawn="1"/>
            </p:nvSpPr>
            <p:spPr>
              <a:xfrm rot="830313" flipH="1">
                <a:off x="5048320" y="2625251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1678BD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F247D403-62ED-414F-AA84-09B6FB2174E4}"/>
                  </a:ext>
                </a:extLst>
              </p:cNvPr>
              <p:cNvSpPr/>
              <p:nvPr userDrawn="1"/>
            </p:nvSpPr>
            <p:spPr>
              <a:xfrm flipH="1">
                <a:off x="2800349" y="3836754"/>
                <a:ext cx="1533524" cy="2106846"/>
              </a:xfrm>
              <a:prstGeom prst="roundRect">
                <a:avLst>
                  <a:gd name="adj" fmla="val 50000"/>
                </a:avLst>
              </a:prstGeom>
              <a:solidFill>
                <a:srgbClr val="1678BD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533FFD0-FC67-4C93-A863-B4806775B45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480860" y="1798296"/>
            <a:ext cx="6768165" cy="1039419"/>
          </a:xfrm>
        </p:spPr>
        <p:txBody>
          <a:bodyPr lIns="180000" rIns="180000" anchor="b">
            <a:normAutofit/>
          </a:bodyPr>
          <a:lstStyle>
            <a:lvl1pPr algn="l">
              <a:defRPr sz="4700" spc="0">
                <a:solidFill>
                  <a:srgbClr val="141B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섹션 제목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361AE-6CBE-443A-8FA3-9E14C1AF51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569" y="1798639"/>
            <a:ext cx="1140785" cy="1039426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en-US" sz="5800" b="1" dirty="0">
                <a:solidFill>
                  <a:srgbClr val="007ED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00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F9732E7-1CE1-4878-9A7B-01C17968F7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550" y="2837715"/>
            <a:ext cx="6768164" cy="1277085"/>
          </a:xfrm>
        </p:spPr>
        <p:txBody>
          <a:bodyPr>
            <a:normAutofit/>
          </a:bodyPr>
          <a:lstStyle>
            <a:lvl2pPr marL="0" indent="0">
              <a:buFont typeface="Arial" panose="020B0604020202020204" pitchFamily="34" charset="0"/>
              <a:buNone/>
              <a:defRPr sz="1800">
                <a:solidFill>
                  <a:srgbClr val="141B4D">
                    <a:alpha val="6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ko-KR" altLang="en-US" dirty="0"/>
              <a:t>추가 설명</a:t>
            </a:r>
            <a:endParaRPr 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5B3969-5CA6-465B-9D8C-4F1D9C9C0CC8}"/>
              </a:ext>
            </a:extLst>
          </p:cNvPr>
          <p:cNvGrpSpPr/>
          <p:nvPr userDrawn="1"/>
        </p:nvGrpSpPr>
        <p:grpSpPr>
          <a:xfrm>
            <a:off x="3258570" y="2837714"/>
            <a:ext cx="8933430" cy="72000"/>
            <a:chOff x="155938" y="1103549"/>
            <a:chExt cx="8933430" cy="720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4DFC6D3-4099-4F9B-A329-F9EE7F5275CE}"/>
                </a:ext>
              </a:extLst>
            </p:cNvPr>
            <p:cNvCxnSpPr>
              <a:cxnSpLocks/>
            </p:cNvCxnSpPr>
            <p:nvPr/>
          </p:nvCxnSpPr>
          <p:spPr>
            <a:xfrm>
              <a:off x="155938" y="1103550"/>
              <a:ext cx="893343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5452871-B642-4C3E-890C-ABE54C5ABF05}"/>
                </a:ext>
              </a:extLst>
            </p:cNvPr>
            <p:cNvSpPr/>
            <p:nvPr/>
          </p:nvSpPr>
          <p:spPr>
            <a:xfrm>
              <a:off x="155938" y="1103549"/>
              <a:ext cx="1140786" cy="72000"/>
            </a:xfrm>
            <a:prstGeom prst="rect">
              <a:avLst/>
            </a:prstGeom>
            <a:solidFill>
              <a:srgbClr val="007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7396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3BA45-20F5-49F9-90FB-D0DCE2B9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08" y="68032"/>
            <a:ext cx="11038991" cy="4680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A5747F-616B-4D01-B5A6-2DCC30FE1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343F45-AF33-46F9-9623-D3BB8C51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517342A-B6C9-44F3-9609-61CB335C67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0535"/>
            <a:ext cx="577008" cy="415498"/>
          </a:xfrm>
        </p:spPr>
        <p:txBody>
          <a:bodyPr vert="horz" wrap="none" lIns="36000" tIns="0" rIns="36000" bIns="0" rtlCol="0" anchor="b">
            <a:spAutoFit/>
          </a:bodyPr>
          <a:lstStyle>
            <a:lvl1pPr algn="l">
              <a:defRPr lang="en-US" sz="30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ko-KR" dirty="0"/>
              <a:t>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용_핵심내용 +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3BA45-20F5-49F9-90FB-D0DCE2B9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>
            <a:lvl1pPr>
              <a:defRPr lang="en-US"/>
            </a:lvl1pPr>
          </a:lstStyle>
          <a:p>
            <a:pPr lvl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A5747F-616B-4D01-B5A6-2DCC30FE180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8000" y="1681933"/>
            <a:ext cx="11616000" cy="45627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콘텐츠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343F45-AF33-46F9-9623-D3BB8C51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37CC35-EC2B-4823-A518-D6D3CA31E3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854845"/>
            <a:ext cx="11617326" cy="827087"/>
          </a:xfrm>
        </p:spPr>
        <p:txBody>
          <a:bodyPr tIns="72000" bIns="7200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  <a:lvl3pPr marL="914400" indent="0" algn="l">
              <a:buNone/>
              <a:defRPr sz="1800"/>
            </a:lvl3pPr>
            <a:lvl4pPr marL="1371600" indent="0" algn="l">
              <a:buNone/>
              <a:defRPr sz="1800"/>
            </a:lvl4pPr>
            <a:lvl5pPr marL="1828800" indent="0" algn="l">
              <a:buNone/>
              <a:defRPr sz="1800"/>
            </a:lvl5pPr>
          </a:lstStyle>
          <a:p>
            <a:pPr lvl="0"/>
            <a:r>
              <a:rPr lang="ko-KR" altLang="en-US" dirty="0"/>
              <a:t>핵심 내용</a:t>
            </a:r>
            <a:endParaRPr lang="en-US" altLang="ko-KR" dirty="0"/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13D15D1E-2DEB-0D40-97DB-1F33F3C87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120535"/>
            <a:ext cx="577008" cy="415498"/>
          </a:xfrm>
        </p:spPr>
        <p:txBody>
          <a:bodyPr vert="horz" wrap="none" lIns="36000" tIns="0" rIns="36000" bIns="0" rtlCol="0" anchor="b">
            <a:spAutoFit/>
          </a:bodyPr>
          <a:lstStyle>
            <a:lvl1pPr algn="l">
              <a:defRPr lang="en-US" sz="30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ko-KR" dirty="0"/>
              <a:t>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34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용_핵심내용 + AS-IS_TO-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3BA45-20F5-49F9-90FB-D0DCE2B9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A5747F-616B-4D01-B5A6-2DCC30FE180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8000" y="1970195"/>
            <a:ext cx="5806009" cy="42745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콘텐츠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343F45-AF33-46F9-9623-D3BB8C51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37CC35-EC2B-4823-A518-D6D3CA31E3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854845"/>
            <a:ext cx="11617326" cy="827087"/>
          </a:xfrm>
        </p:spPr>
        <p:txBody>
          <a:bodyPr tIns="72000" bIns="7200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  <a:lvl3pPr marL="914400" indent="0" algn="l">
              <a:buNone/>
              <a:defRPr sz="1800"/>
            </a:lvl3pPr>
            <a:lvl4pPr marL="1371600" indent="0" algn="l">
              <a:buNone/>
              <a:defRPr sz="1800"/>
            </a:lvl4pPr>
            <a:lvl5pPr marL="1828800" indent="0" algn="l">
              <a:buNone/>
              <a:defRPr sz="1800"/>
            </a:lvl5pPr>
          </a:lstStyle>
          <a:p>
            <a:pPr lvl="0"/>
            <a:r>
              <a:rPr lang="ko-KR" altLang="en-US" dirty="0"/>
              <a:t>핵심 내용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63A4DE-EC08-4C48-B2BE-6E1968C61E09}"/>
              </a:ext>
            </a:extLst>
          </p:cNvPr>
          <p:cNvGrpSpPr/>
          <p:nvPr userDrawn="1"/>
        </p:nvGrpSpPr>
        <p:grpSpPr>
          <a:xfrm>
            <a:off x="287336" y="1681932"/>
            <a:ext cx="11615999" cy="288263"/>
            <a:chOff x="287337" y="2124075"/>
            <a:chExt cx="5867400" cy="28826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6ADB7-5F18-447A-A74F-EAA1027546A1}"/>
                </a:ext>
              </a:extLst>
            </p:cNvPr>
            <p:cNvSpPr/>
            <p:nvPr userDrawn="1"/>
          </p:nvSpPr>
          <p:spPr>
            <a:xfrm>
              <a:off x="287337" y="2124075"/>
              <a:ext cx="2933700" cy="288263"/>
            </a:xfrm>
            <a:prstGeom prst="rect">
              <a:avLst/>
            </a:prstGeom>
            <a:solidFill>
              <a:srgbClr val="0047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before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87ABB8-8F50-42DB-9520-D7E1233875A6}"/>
                </a:ext>
              </a:extLst>
            </p:cNvPr>
            <p:cNvSpPr/>
            <p:nvPr userDrawn="1"/>
          </p:nvSpPr>
          <p:spPr>
            <a:xfrm>
              <a:off x="3221037" y="2124075"/>
              <a:ext cx="2933700" cy="288263"/>
            </a:xfrm>
            <a:prstGeom prst="rect">
              <a:avLst/>
            </a:prstGeom>
            <a:solidFill>
              <a:srgbClr val="007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after</a:t>
              </a:r>
            </a:p>
          </p:txBody>
        </p:sp>
      </p:grp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91C0B90-DFFF-42CE-A2E2-F8306B66739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3488" y="1970925"/>
            <a:ext cx="5808000" cy="42735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z="1600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en-US"/>
            </a:lvl5pPr>
          </a:lstStyle>
          <a:p>
            <a:pPr marL="0" lvl="0" indent="0">
              <a:buNone/>
            </a:pPr>
            <a:r>
              <a:rPr lang="ko-KR" altLang="en-US" dirty="0"/>
              <a:t>콘텐츠</a:t>
            </a:r>
            <a:endParaRPr lang="en-US" dirty="0"/>
          </a:p>
        </p:txBody>
      </p:sp>
      <p:sp>
        <p:nvSpPr>
          <p:cNvPr id="14" name="텍스트 개체 틀 8">
            <a:extLst>
              <a:ext uri="{FF2B5EF4-FFF2-40B4-BE49-F238E27FC236}">
                <a16:creationId xmlns:a16="http://schemas.microsoft.com/office/drawing/2014/main" id="{BF4F86D5-AC62-EF4B-B152-C8636C2A9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00" y="120535"/>
            <a:ext cx="577008" cy="415498"/>
          </a:xfrm>
        </p:spPr>
        <p:txBody>
          <a:bodyPr vert="horz" wrap="none" lIns="36000" tIns="0" rIns="36000" bIns="0" rtlCol="0" anchor="b">
            <a:spAutoFit/>
          </a:bodyPr>
          <a:lstStyle>
            <a:lvl1pPr algn="l">
              <a:defRPr lang="en-US" sz="30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ko-KR" dirty="0"/>
              <a:t>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06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품사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35280-DA9A-476A-9B8A-6CA1AE6C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B010E4-ED93-46D4-92AB-09D1C05F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598D9C8-E0FA-4D52-9841-5F336741755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71087718"/>
              </p:ext>
            </p:extLst>
          </p:nvPr>
        </p:nvGraphicFramePr>
        <p:xfrm>
          <a:off x="287336" y="4416663"/>
          <a:ext cx="4428738" cy="1794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953">
                  <a:extLst>
                    <a:ext uri="{9D8B030D-6E8A-4147-A177-3AD203B41FA5}">
                      <a16:colId xmlns:a16="http://schemas.microsoft.com/office/drawing/2014/main" val="2983423440"/>
                    </a:ext>
                  </a:extLst>
                </a:gridCol>
                <a:gridCol w="3371785">
                  <a:extLst>
                    <a:ext uri="{9D8B030D-6E8A-4147-A177-3AD203B41FA5}">
                      <a16:colId xmlns:a16="http://schemas.microsoft.com/office/drawing/2014/main" val="2294050036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제조사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827019"/>
                  </a:ext>
                </a:extLst>
              </a:tr>
              <a:tr h="448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07513"/>
                  </a:ext>
                </a:extLst>
              </a:tr>
              <a:tr h="448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904029"/>
                  </a:ext>
                </a:extLst>
              </a:tr>
              <a:tr h="448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848561"/>
                  </a:ext>
                </a:extLst>
              </a:tr>
            </a:tbl>
          </a:graphicData>
        </a:graphic>
      </p:graphicFrame>
      <p:sp>
        <p:nvSpPr>
          <p:cNvPr id="8" name="Rectangle 11">
            <a:extLst>
              <a:ext uri="{FF2B5EF4-FFF2-40B4-BE49-F238E27FC236}">
                <a16:creationId xmlns:a16="http://schemas.microsoft.com/office/drawing/2014/main" id="{A433C221-4F47-41BD-ABE8-4E09D50C2E43}"/>
              </a:ext>
            </a:extLst>
          </p:cNvPr>
          <p:cNvSpPr/>
          <p:nvPr userDrawn="1"/>
        </p:nvSpPr>
        <p:spPr>
          <a:xfrm>
            <a:off x="4896739" y="856766"/>
            <a:ext cx="7007260" cy="246221"/>
          </a:xfrm>
          <a:prstGeom prst="rect">
            <a:avLst/>
          </a:prstGeom>
          <a:solidFill>
            <a:srgbClr val="007ED6"/>
          </a:solidFill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  <a:latin typeface="+mn-ea"/>
                <a:ea typeface="+mn-ea"/>
              </a:rPr>
              <a:t>주요 기능</a:t>
            </a:r>
            <a:endParaRPr lang="en-US" altLang="ko-KR" sz="1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0EB7EC-D084-4D6E-9E99-BB8E169107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96739" y="1102987"/>
            <a:ext cx="7007924" cy="5141732"/>
          </a:xfrm>
        </p:spPr>
        <p:txBody>
          <a:bodyPr tIns="90000" bIns="90000">
            <a:normAutofit/>
          </a:bodyPr>
          <a:lstStyle>
            <a:lvl1pPr marL="0" indent="0">
              <a:buFontTx/>
              <a:buNone/>
              <a:defRPr sz="900">
                <a:solidFill>
                  <a:srgbClr val="141B4D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86E6616-E6D2-42D2-BF72-C43406E3E6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7337" y="854845"/>
            <a:ext cx="4428738" cy="3364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604F4C1E-9819-4595-BEB7-26C6572824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43025" y="4416663"/>
            <a:ext cx="3373050" cy="448207"/>
          </a:xfrm>
        </p:spPr>
        <p:txBody>
          <a:bodyPr tIns="90000" bIns="90000" anchor="ctr">
            <a:normAutofit/>
          </a:bodyPr>
          <a:lstStyle>
            <a:lvl1pPr marL="0" indent="0">
              <a:buFontTx/>
              <a:buNone/>
              <a:defRPr sz="900">
                <a:solidFill>
                  <a:srgbClr val="141B4D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5" name="텍스트 개체 틀 3">
            <a:extLst>
              <a:ext uri="{FF2B5EF4-FFF2-40B4-BE49-F238E27FC236}">
                <a16:creationId xmlns:a16="http://schemas.microsoft.com/office/drawing/2014/main" id="{6BCA40BD-8EF1-4DCC-A7DB-8CD64EAB98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43025" y="5762864"/>
            <a:ext cx="3373050" cy="448207"/>
          </a:xfrm>
        </p:spPr>
        <p:txBody>
          <a:bodyPr tIns="90000" bIns="90000" anchor="ctr">
            <a:normAutofit/>
          </a:bodyPr>
          <a:lstStyle>
            <a:lvl1pPr marL="0" indent="0">
              <a:buFontTx/>
              <a:buNone/>
              <a:defRPr sz="900">
                <a:solidFill>
                  <a:srgbClr val="141B4D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845DF648-8723-44E0-8976-40CE8A1E14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43025" y="4865397"/>
            <a:ext cx="3373050" cy="448207"/>
          </a:xfrm>
        </p:spPr>
        <p:txBody>
          <a:bodyPr tIns="90000" bIns="90000" anchor="ctr">
            <a:normAutofit/>
          </a:bodyPr>
          <a:lstStyle>
            <a:lvl1pPr marL="0" indent="0">
              <a:buFontTx/>
              <a:buNone/>
              <a:defRPr sz="900">
                <a:solidFill>
                  <a:srgbClr val="141B4D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4ED7884A-2B8E-40A5-A11F-1290707108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43025" y="5314131"/>
            <a:ext cx="3373050" cy="448207"/>
          </a:xfrm>
        </p:spPr>
        <p:txBody>
          <a:bodyPr tIns="90000" bIns="90000" anchor="ctr">
            <a:normAutofit/>
          </a:bodyPr>
          <a:lstStyle>
            <a:lvl1pPr marL="0" indent="0">
              <a:buFontTx/>
              <a:buNone/>
              <a:defRPr sz="900">
                <a:solidFill>
                  <a:srgbClr val="141B4D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DD87D9F5-2BB0-4543-B331-AFE6E35F7A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120535"/>
            <a:ext cx="577008" cy="415498"/>
          </a:xfrm>
        </p:spPr>
        <p:txBody>
          <a:bodyPr vert="horz" wrap="none" lIns="36000" tIns="0" rIns="36000" bIns="0" rtlCol="0" anchor="b">
            <a:spAutoFit/>
          </a:bodyPr>
          <a:lstStyle>
            <a:lvl1pPr algn="l">
              <a:defRPr lang="en-US" sz="30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ko-KR" dirty="0"/>
              <a:t>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08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35280-DA9A-476A-9B8A-6CA1AE6C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B010E4-ED93-46D4-92AB-09D1C05F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5C29C718-9EED-493A-930D-A4D1BCD002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854845"/>
            <a:ext cx="1339850" cy="1302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r>
              <a:rPr lang="en-US" dirty="0"/>
              <a:t>APP</a:t>
            </a:r>
          </a:p>
          <a:p>
            <a:r>
              <a:rPr lang="en-US" dirty="0"/>
              <a:t>Icon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E5E5A7-3ACE-4844-93A6-815EB7E9D01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66260506"/>
              </p:ext>
            </p:extLst>
          </p:nvPr>
        </p:nvGraphicFramePr>
        <p:xfrm>
          <a:off x="1807850" y="854845"/>
          <a:ext cx="10096150" cy="1345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550">
                  <a:extLst>
                    <a:ext uri="{9D8B030D-6E8A-4147-A177-3AD203B41FA5}">
                      <a16:colId xmlns:a16="http://schemas.microsoft.com/office/drawing/2014/main" val="2983423440"/>
                    </a:ext>
                  </a:extLst>
                </a:gridCol>
                <a:gridCol w="3797300">
                  <a:extLst>
                    <a:ext uri="{9D8B030D-6E8A-4147-A177-3AD203B41FA5}">
                      <a16:colId xmlns:a16="http://schemas.microsoft.com/office/drawing/2014/main" val="2294050036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74680283"/>
                    </a:ext>
                  </a:extLst>
                </a:gridCol>
                <a:gridCol w="3776000">
                  <a:extLst>
                    <a:ext uri="{9D8B030D-6E8A-4147-A177-3AD203B41FA5}">
                      <a16:colId xmlns:a16="http://schemas.microsoft.com/office/drawing/2014/main" val="635637980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APP </a:t>
                      </a:r>
                      <a:r>
                        <a:rPr lang="ko-KR" altLang="en-US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827019"/>
                  </a:ext>
                </a:extLst>
              </a:tr>
              <a:tr h="44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Google Play Store</a:t>
                      </a:r>
                      <a:endParaRPr lang="ko-KR" altLang="en-US" sz="1000" b="1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07513"/>
                  </a:ext>
                </a:extLst>
              </a:tr>
              <a:tr h="44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Apple App Store</a:t>
                      </a:r>
                      <a:endParaRPr lang="ko-KR" altLang="en-US" sz="1000" b="1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904029"/>
                  </a:ext>
                </a:extLst>
              </a:tr>
            </a:tbl>
          </a:graphicData>
        </a:graphic>
      </p:graphicFrame>
      <p:sp>
        <p:nvSpPr>
          <p:cNvPr id="10" name="그림 개체 틀 3">
            <a:extLst>
              <a:ext uri="{FF2B5EF4-FFF2-40B4-BE49-F238E27FC236}">
                <a16:creationId xmlns:a16="http://schemas.microsoft.com/office/drawing/2014/main" id="{0B53A9AF-CDBF-4DE0-8A8D-541315F08D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9" y="2337685"/>
            <a:ext cx="11615999" cy="390852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r>
              <a:rPr lang="en-US" dirty="0"/>
              <a:t>APP</a:t>
            </a:r>
          </a:p>
          <a:p>
            <a:r>
              <a:rPr lang="en-US" dirty="0"/>
              <a:t>Screenshot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F0B26118-4F48-4912-9957-3B35EB979F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71325" y="854845"/>
            <a:ext cx="3784600" cy="446369"/>
          </a:xfrm>
        </p:spPr>
        <p:txBody>
          <a:bodyPr anchor="ctr">
            <a:normAutofit/>
          </a:bodyPr>
          <a:lstStyle>
            <a:lvl1pPr marL="0" indent="0">
              <a:buNone/>
              <a:defRPr sz="9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5" name="텍스트 개체 틀 13">
            <a:extLst>
              <a:ext uri="{FF2B5EF4-FFF2-40B4-BE49-F238E27FC236}">
                <a16:creationId xmlns:a16="http://schemas.microsoft.com/office/drawing/2014/main" id="{C40AD258-36F8-4C46-8CAA-B38D529BA2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71325" y="1754282"/>
            <a:ext cx="3784600" cy="446369"/>
          </a:xfrm>
        </p:spPr>
        <p:txBody>
          <a:bodyPr anchor="ctr">
            <a:normAutofit/>
          </a:bodyPr>
          <a:lstStyle>
            <a:lvl1pPr marL="0" indent="0">
              <a:buNone/>
              <a:defRPr sz="9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6" name="텍스트 개체 틀 13">
            <a:extLst>
              <a:ext uri="{FF2B5EF4-FFF2-40B4-BE49-F238E27FC236}">
                <a16:creationId xmlns:a16="http://schemas.microsoft.com/office/drawing/2014/main" id="{9FB06A4B-0B22-4372-AC9B-F0E99EDB0B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71325" y="1304563"/>
            <a:ext cx="3784600" cy="446369"/>
          </a:xfrm>
        </p:spPr>
        <p:txBody>
          <a:bodyPr anchor="ctr">
            <a:normAutofit/>
          </a:bodyPr>
          <a:lstStyle>
            <a:lvl1pPr marL="0" indent="0">
              <a:buNone/>
              <a:defRPr sz="9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9566803D-76F8-4637-9B10-DCC323E40D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19400" y="854846"/>
            <a:ext cx="3784600" cy="1345806"/>
          </a:xfrm>
        </p:spPr>
        <p:txBody>
          <a:bodyPr anchor="ctr"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9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715ACF7F-64F0-6A4F-A97E-CEC9DF399B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120535"/>
            <a:ext cx="577008" cy="415498"/>
          </a:xfrm>
        </p:spPr>
        <p:txBody>
          <a:bodyPr vert="horz" wrap="none" lIns="36000" tIns="0" rIns="36000" bIns="0" rtlCol="0" anchor="b">
            <a:spAutoFit/>
          </a:bodyPr>
          <a:lstStyle>
            <a:lvl1pPr algn="l">
              <a:defRPr lang="en-US" sz="30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ko-KR" dirty="0"/>
              <a:t>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29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35280-DA9A-476A-9B8A-6CA1AE6C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B010E4-ED93-46D4-92AB-09D1C05F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E0DE8EB9-380B-7E49-B181-71D000D3F2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120535"/>
            <a:ext cx="577008" cy="415498"/>
          </a:xfrm>
        </p:spPr>
        <p:txBody>
          <a:bodyPr vert="horz" wrap="none" lIns="36000" tIns="0" rIns="36000" bIns="0" rtlCol="0" anchor="b">
            <a:spAutoFit/>
          </a:bodyPr>
          <a:lstStyle>
            <a:lvl1pPr algn="l">
              <a:defRPr lang="en-US" sz="30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ko-KR" dirty="0"/>
              <a:t>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262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1469A0-06AD-4241-AB64-BEDB8996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08" y="68032"/>
            <a:ext cx="11038991" cy="468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3625B7-796B-4073-A945-694EC7169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851653"/>
            <a:ext cx="11616000" cy="5538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EC2E96-C9C3-40D2-A47C-D948650D4C4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6" y="6623002"/>
            <a:ext cx="838200" cy="11907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900EE5-1A54-41C7-9DE6-9E5B3FA4D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9796" y="6519924"/>
            <a:ext cx="838200" cy="180000"/>
          </a:xfrm>
          <a:prstGeom prst="rect">
            <a:avLst/>
          </a:prstGeom>
        </p:spPr>
        <p:txBody>
          <a:bodyPr vert="horz" lIns="180000" tIns="36000" rIns="180000" bIns="36000" rtlCol="0"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C65C05C-A9C6-49AB-9302-00AE99D3652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C2B919D-1B4B-4EEC-95BF-D0CE1C58CA7D}"/>
              </a:ext>
            </a:extLst>
          </p:cNvPr>
          <p:cNvGrpSpPr/>
          <p:nvPr userDrawn="1"/>
        </p:nvGrpSpPr>
        <p:grpSpPr>
          <a:xfrm>
            <a:off x="0" y="541728"/>
            <a:ext cx="12192000" cy="76903"/>
            <a:chOff x="0" y="1103549"/>
            <a:chExt cx="12192000" cy="76903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CFBB6D2-300A-449D-9D74-2F82B2AED96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03550"/>
              <a:ext cx="12192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9CBCCBF-A2D3-4FB2-BDB9-34A1C7726CCE}"/>
                </a:ext>
              </a:extLst>
            </p:cNvPr>
            <p:cNvSpPr/>
            <p:nvPr/>
          </p:nvSpPr>
          <p:spPr>
            <a:xfrm>
              <a:off x="0" y="1103549"/>
              <a:ext cx="865008" cy="76903"/>
            </a:xfrm>
            <a:prstGeom prst="rect">
              <a:avLst/>
            </a:prstGeom>
            <a:solidFill>
              <a:srgbClr val="007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8E140FA-EA3A-894C-80AF-08305AF03F6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6" y="6549731"/>
            <a:ext cx="838200" cy="1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8" r:id="rId3"/>
    <p:sldLayoutId id="2147483650" r:id="rId4"/>
    <p:sldLayoutId id="2147483660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9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-120" baseline="0">
          <a:solidFill>
            <a:srgbClr val="141B4D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spc="-110" baseline="0">
          <a:solidFill>
            <a:srgbClr val="141B4D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spc="-110" baseline="0">
          <a:solidFill>
            <a:srgbClr val="141B4D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spc="-110" baseline="0">
          <a:solidFill>
            <a:srgbClr val="141B4D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spc="-110" baseline="0">
          <a:solidFill>
            <a:srgbClr val="141B4D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spc="-110" baseline="0">
          <a:solidFill>
            <a:srgbClr val="141B4D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nasie.tistory.com/38" TargetMode="External"/><Relationship Id="rId2" Type="http://schemas.openxmlformats.org/officeDocument/2006/relationships/hyperlink" Target="https://blog.naver.com/lghlove0509/220945321628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iamfreeman.tistory.com/entry/vi-vim-%ED%8E%B8%EC%A7%91%EA%B8%B0-%EB%AA%85%EB%A0%B9%EC%96%B4-%EC%A0%95%EB%A6%AC-%EB%8B%A8%EC%B6%95%ED%82%A4-%EB%AA%A8%EC%9D%8C-%EB%AA%A9%EB%A1%9D" TargetMode="External"/><Relationship Id="rId4" Type="http://schemas.openxmlformats.org/officeDocument/2006/relationships/hyperlink" Target="https://kukuta.tistory.com/394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64D7437-33D8-4A91-BB2D-09CC21FEF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5515" y="4393341"/>
            <a:ext cx="2660967" cy="772245"/>
          </a:xfrm>
        </p:spPr>
        <p:txBody>
          <a:bodyPr wrap="none">
            <a:spAutoFit/>
          </a:bodyPr>
          <a:lstStyle/>
          <a:p>
            <a:r>
              <a:rPr lang="en-US" b="1" spc="0" dirty="0">
                <a:solidFill>
                  <a:schemeClr val="bg1">
                    <a:alpha val="54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syheo@wizardlab.co.kr</a:t>
            </a:r>
          </a:p>
          <a:p>
            <a:r>
              <a:rPr lang="en-US" spc="0" dirty="0">
                <a:solidFill>
                  <a:schemeClr val="bg1">
                    <a:alpha val="54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2023.06.09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B82C10-B41E-094C-A692-C879D4B71B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75" y="5885676"/>
            <a:ext cx="2657050" cy="3753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983357" y="1906787"/>
            <a:ext cx="8225329" cy="16472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구축 및 </a:t>
            </a:r>
            <a:r>
              <a:rPr lang="en-US" altLang="ko-KR" sz="3600" b="1" dirty="0" err="1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gcc</a:t>
            </a:r>
            <a:r>
              <a:rPr lang="en-US" altLang="ko-KR" sz="3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/g++ </a:t>
            </a:r>
            <a:r>
              <a:rPr lang="ko-KR" altLang="en-US" sz="3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컴파일</a:t>
            </a:r>
            <a:endParaRPr lang="en-US" altLang="ko-KR" sz="36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가이드</a:t>
            </a:r>
            <a:endParaRPr lang="en-US" altLang="ko-KR" sz="36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21CFE2-A7F5-EFCA-5C6E-BCC752F5EA2D}"/>
              </a:ext>
            </a:extLst>
          </p:cNvPr>
          <p:cNvSpPr txBox="1"/>
          <p:nvPr/>
        </p:nvSpPr>
        <p:spPr>
          <a:xfrm>
            <a:off x="2135757" y="2059187"/>
            <a:ext cx="8225329" cy="16472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Ubuntu </a:t>
            </a:r>
            <a:r>
              <a:rPr lang="ko-KR" altLang="en-US" sz="3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구축 및 </a:t>
            </a:r>
            <a:r>
              <a:rPr lang="en-US" altLang="ko-KR" sz="3600" b="1" dirty="0" err="1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gcc</a:t>
            </a:r>
            <a:r>
              <a:rPr lang="en-US" altLang="ko-KR" sz="3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/g++ </a:t>
            </a:r>
            <a:r>
              <a:rPr lang="ko-KR" altLang="en-US" sz="3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컴파일</a:t>
            </a:r>
            <a:endParaRPr lang="en-US" altLang="ko-KR" sz="36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가이드</a:t>
            </a:r>
            <a:endParaRPr lang="en-US" altLang="ko-KR" sz="36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5526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altLang="ko-KR" dirty="0"/>
              <a:t>Ubuntu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1.2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9D900-271C-1CC8-0E46-3090D7633D77}"/>
              </a:ext>
            </a:extLst>
          </p:cNvPr>
          <p:cNvSpPr txBox="1"/>
          <p:nvPr/>
        </p:nvSpPr>
        <p:spPr>
          <a:xfrm>
            <a:off x="2003103" y="5217993"/>
            <a:ext cx="2421440" cy="572811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Restart Now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후 재부팅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전원이 꺼졌을 때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USB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뽑기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7B8C4A-5185-1327-F949-4F83B3D42EFF}"/>
              </a:ext>
            </a:extLst>
          </p:cNvPr>
          <p:cNvSpPr txBox="1"/>
          <p:nvPr/>
        </p:nvSpPr>
        <p:spPr>
          <a:xfrm>
            <a:off x="5981371" y="1532252"/>
            <a:ext cx="4714592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우분투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18.04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시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재부팅 후 검은 화면에 커서만 뜨는 경우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pic>
        <p:nvPicPr>
          <p:cNvPr id="26" name="그림 25" descr="스크린샷, 블랙, 흑백이(가) 표시된 사진&#10;&#10;자동 생성된 설명">
            <a:extLst>
              <a:ext uri="{FF2B5EF4-FFF2-40B4-BE49-F238E27FC236}">
                <a16:creationId xmlns:a16="http://schemas.microsoft.com/office/drawing/2014/main" id="{4309CCD3-5C9B-4378-C17E-D7805A131D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"/>
          <a:stretch/>
        </p:blipFill>
        <p:spPr>
          <a:xfrm>
            <a:off x="6087611" y="1902480"/>
            <a:ext cx="5482007" cy="322997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4D07D99-32D3-8293-A16B-1E6F16FF1D37}"/>
              </a:ext>
            </a:extLst>
          </p:cNvPr>
          <p:cNvSpPr txBox="1"/>
          <p:nvPr/>
        </p:nvSpPr>
        <p:spPr>
          <a:xfrm>
            <a:off x="6180733" y="5204512"/>
            <a:ext cx="5313384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해결법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[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전원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]+[Shift]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같이 누르고 있으면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 부팅되면서 화면이 </a:t>
            </a:r>
            <a:r>
              <a:rPr lang="ko-KR" altLang="en-US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켜짐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061ED1A-4652-D3AF-AED4-C816C41D94AE}"/>
              </a:ext>
            </a:extLst>
          </p:cNvPr>
          <p:cNvGrpSpPr/>
          <p:nvPr/>
        </p:nvGrpSpPr>
        <p:grpSpPr>
          <a:xfrm>
            <a:off x="852182" y="3004829"/>
            <a:ext cx="5086421" cy="986263"/>
            <a:chOff x="852182" y="3004829"/>
            <a:chExt cx="5086421" cy="986263"/>
          </a:xfrm>
        </p:grpSpPr>
        <p:pic>
          <p:nvPicPr>
            <p:cNvPr id="5" name="그림 4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60E4446C-19A8-D579-AA91-F81ED93B03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49"/>
            <a:stretch/>
          </p:blipFill>
          <p:spPr>
            <a:xfrm>
              <a:off x="852182" y="3004829"/>
              <a:ext cx="5086421" cy="9862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AC06B33-D420-BF48-0025-AA4E363C91E3}"/>
                </a:ext>
              </a:extLst>
            </p:cNvPr>
            <p:cNvSpPr/>
            <p:nvPr/>
          </p:nvSpPr>
          <p:spPr>
            <a:xfrm>
              <a:off x="5082545" y="3701055"/>
              <a:ext cx="781359" cy="2356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4639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altLang="ko-KR" dirty="0"/>
              <a:t>Ubuntu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1.2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9D900-271C-1CC8-0E46-3090D7633D77}"/>
              </a:ext>
            </a:extLst>
          </p:cNvPr>
          <p:cNvSpPr txBox="1"/>
          <p:nvPr/>
        </p:nvSpPr>
        <p:spPr>
          <a:xfrm>
            <a:off x="2791660" y="5217993"/>
            <a:ext cx="1209881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Next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61EF6B-C09D-0938-B90C-6A587A0ED7EE}"/>
              </a:ext>
            </a:extLst>
          </p:cNvPr>
          <p:cNvSpPr txBox="1"/>
          <p:nvPr/>
        </p:nvSpPr>
        <p:spPr>
          <a:xfrm>
            <a:off x="7908785" y="5181523"/>
            <a:ext cx="1965494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No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 후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Next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6E47C9-007B-45CF-12E5-A8967287DC5F}"/>
              </a:ext>
            </a:extLst>
          </p:cNvPr>
          <p:cNvSpPr txBox="1"/>
          <p:nvPr/>
        </p:nvSpPr>
        <p:spPr>
          <a:xfrm>
            <a:off x="720000" y="1296000"/>
            <a:ext cx="5784317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재부팅된</a:t>
            </a:r>
            <a:r>
              <a:rPr lang="ko-KR" altLang="en-US" sz="1200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후</a:t>
            </a:r>
            <a:endParaRPr lang="en-US" altLang="ko-KR" sz="1200" b="1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A2AAB5-E1BD-C7E4-04B4-69724481B784}"/>
              </a:ext>
            </a:extLst>
          </p:cNvPr>
          <p:cNvGrpSpPr/>
          <p:nvPr/>
        </p:nvGrpSpPr>
        <p:grpSpPr>
          <a:xfrm>
            <a:off x="854598" y="1894091"/>
            <a:ext cx="5084006" cy="3251553"/>
            <a:chOff x="854598" y="1894091"/>
            <a:chExt cx="5084006" cy="325155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928927-F945-518D-D104-1B505678EA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0"/>
            <a:stretch/>
          </p:blipFill>
          <p:spPr>
            <a:xfrm>
              <a:off x="854598" y="1894091"/>
              <a:ext cx="5084006" cy="32515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6CF5CB-A0A8-703E-304D-F3F917BBB000}"/>
                </a:ext>
              </a:extLst>
            </p:cNvPr>
            <p:cNvSpPr/>
            <p:nvPr/>
          </p:nvSpPr>
          <p:spPr>
            <a:xfrm>
              <a:off x="5614804" y="1896516"/>
              <a:ext cx="323800" cy="2220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CCFA5B2-EE17-D519-2266-205F43C768EF}"/>
              </a:ext>
            </a:extLst>
          </p:cNvPr>
          <p:cNvGrpSpPr/>
          <p:nvPr/>
        </p:nvGrpSpPr>
        <p:grpSpPr>
          <a:xfrm>
            <a:off x="6096000" y="1906709"/>
            <a:ext cx="5473618" cy="3233985"/>
            <a:chOff x="6096000" y="1906709"/>
            <a:chExt cx="5473618" cy="323398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F590EDE-504F-D339-791E-AF557C151C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66"/>
            <a:stretch/>
          </p:blipFill>
          <p:spPr>
            <a:xfrm>
              <a:off x="6096000" y="1906709"/>
              <a:ext cx="5473618" cy="32339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EDAB6C7-E06C-3135-93A2-D226BBFF84C3}"/>
                </a:ext>
              </a:extLst>
            </p:cNvPr>
            <p:cNvSpPr/>
            <p:nvPr/>
          </p:nvSpPr>
          <p:spPr>
            <a:xfrm>
              <a:off x="7738162" y="3726769"/>
              <a:ext cx="1271614" cy="1741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30DD928-0837-5AD9-F33B-FEE2297CF21D}"/>
                </a:ext>
              </a:extLst>
            </p:cNvPr>
            <p:cNvSpPr/>
            <p:nvPr/>
          </p:nvSpPr>
          <p:spPr>
            <a:xfrm>
              <a:off x="11229040" y="1906709"/>
              <a:ext cx="323800" cy="2220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180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altLang="ko-KR" dirty="0"/>
              <a:t>Ubuntu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1.2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9D900-271C-1CC8-0E46-3090D7633D77}"/>
              </a:ext>
            </a:extLst>
          </p:cNvPr>
          <p:cNvSpPr txBox="1"/>
          <p:nvPr/>
        </p:nvSpPr>
        <p:spPr>
          <a:xfrm>
            <a:off x="2481262" y="3311893"/>
            <a:ext cx="1830674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 Don’t Upgrade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61EF6B-C09D-0938-B90C-6A587A0ED7EE}"/>
              </a:ext>
            </a:extLst>
          </p:cNvPr>
          <p:cNvSpPr txBox="1"/>
          <p:nvPr/>
        </p:nvSpPr>
        <p:spPr>
          <a:xfrm>
            <a:off x="2862961" y="5181523"/>
            <a:ext cx="1067276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 OK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9906E63-09B4-936E-41BC-BD1C5A320836}"/>
              </a:ext>
            </a:extLst>
          </p:cNvPr>
          <p:cNvGrpSpPr/>
          <p:nvPr/>
        </p:nvGrpSpPr>
        <p:grpSpPr>
          <a:xfrm>
            <a:off x="1132043" y="1902316"/>
            <a:ext cx="4529113" cy="1345819"/>
            <a:chOff x="1132043" y="2855068"/>
            <a:chExt cx="4529113" cy="1345819"/>
          </a:xfrm>
        </p:grpSpPr>
        <p:pic>
          <p:nvPicPr>
            <p:cNvPr id="7" name="그림 6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34A548E4-4A31-305E-F5F3-0E733F3F0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1" r="709" b="1250"/>
            <a:stretch/>
          </p:blipFill>
          <p:spPr>
            <a:xfrm>
              <a:off x="1132043" y="2855068"/>
              <a:ext cx="4529113" cy="13458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ADCFA12-E49D-DB25-7A35-6B6B882CD44A}"/>
                </a:ext>
              </a:extLst>
            </p:cNvPr>
            <p:cNvSpPr/>
            <p:nvPr/>
          </p:nvSpPr>
          <p:spPr>
            <a:xfrm>
              <a:off x="1420309" y="3760324"/>
              <a:ext cx="1362962" cy="3167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C3C2320-25C5-5A93-EC57-51D5568EF593}"/>
              </a:ext>
            </a:extLst>
          </p:cNvPr>
          <p:cNvGrpSpPr/>
          <p:nvPr/>
        </p:nvGrpSpPr>
        <p:grpSpPr>
          <a:xfrm>
            <a:off x="1132043" y="3816146"/>
            <a:ext cx="4529113" cy="1344975"/>
            <a:chOff x="1132043" y="3782590"/>
            <a:chExt cx="4529113" cy="1344975"/>
          </a:xfrm>
        </p:grpSpPr>
        <p:pic>
          <p:nvPicPr>
            <p:cNvPr id="19" name="그림 18" descr="텍스트, 직사각형, 종이 제품, 봉투이(가) 표시된 사진&#10;&#10;자동 생성된 설명">
              <a:extLst>
                <a:ext uri="{FF2B5EF4-FFF2-40B4-BE49-F238E27FC236}">
                  <a16:creationId xmlns:a16="http://schemas.microsoft.com/office/drawing/2014/main" id="{DCC75278-4380-2ABF-3BA5-63E882A72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02" t="41631" r="20153" b="41774"/>
            <a:stretch/>
          </p:blipFill>
          <p:spPr>
            <a:xfrm>
              <a:off x="1132043" y="3782590"/>
              <a:ext cx="4529113" cy="13449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4F05D0-A1B0-0BDF-E437-EFA003A04EF4}"/>
                </a:ext>
              </a:extLst>
            </p:cNvPr>
            <p:cNvSpPr/>
            <p:nvPr/>
          </p:nvSpPr>
          <p:spPr>
            <a:xfrm>
              <a:off x="4991448" y="4800423"/>
              <a:ext cx="612397" cy="29558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 descr="스크린샷, 다채로움, 멀티미디어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B0D95723-2C38-F70D-CFF0-570C20F2C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78" y="1898575"/>
            <a:ext cx="5473618" cy="32588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B419CBB-8D7E-1717-90B3-A4E685FBD107}"/>
              </a:ext>
            </a:extLst>
          </p:cNvPr>
          <p:cNvSpPr txBox="1"/>
          <p:nvPr/>
        </p:nvSpPr>
        <p:spPr>
          <a:xfrm>
            <a:off x="7933192" y="5181523"/>
            <a:ext cx="1179590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16.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완료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50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98308-DB16-400E-B45D-3DD5E0AB8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860" y="1798296"/>
            <a:ext cx="6768165" cy="1039419"/>
          </a:xfrm>
        </p:spPr>
        <p:txBody>
          <a:bodyPr anchor="b">
            <a:normAutofit/>
          </a:bodyPr>
          <a:lstStyle/>
          <a:p>
            <a:r>
              <a:rPr lang="en-US" sz="4700" dirty="0"/>
              <a:t>Vim Editor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AF9449-CD3F-4E8A-A018-FCE8B3083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8569" y="1798639"/>
            <a:ext cx="1140785" cy="1039426"/>
          </a:xfrm>
        </p:spPr>
        <p:txBody>
          <a:bodyPr vert="horz" lIns="0" tIns="0" rIns="0" bIns="0" rtlCol="0" anchor="b">
            <a:normAutofit/>
          </a:bodyPr>
          <a:lstStyle/>
          <a:p>
            <a:pPr marL="0" indent="0" algn="ctr">
              <a:buNone/>
            </a:pPr>
            <a:r>
              <a:rPr lang="en-US" sz="5800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EB6B1691-EDAA-410B-B185-59528DB02000}"/>
              </a:ext>
            </a:extLst>
          </p:cNvPr>
          <p:cNvSpPr txBox="1">
            <a:spLocks/>
          </p:cNvSpPr>
          <p:nvPr/>
        </p:nvSpPr>
        <p:spPr>
          <a:xfrm>
            <a:off x="4670389" y="3041778"/>
            <a:ext cx="3729540" cy="990528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007ED6"/>
              </a:buClr>
              <a:buFont typeface="Arial" panose="020B0604020202020204" pitchFamily="34" charset="0"/>
              <a:buNone/>
              <a:defRPr sz="1400" i="1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41B4D">
                    <a:alpha val="60000"/>
                  </a:srgb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rgbClr val="141B4D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141B4D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141B4D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600" dirty="0"/>
              <a:t>2.1 Vim Editor </a:t>
            </a:r>
            <a:r>
              <a:rPr lang="ko-KR" altLang="en-US" sz="1600" dirty="0"/>
              <a:t>설치</a:t>
            </a:r>
            <a:endParaRPr lang="en-US" altLang="ko-KR" sz="1600" dirty="0"/>
          </a:p>
          <a:p>
            <a:r>
              <a:rPr lang="en-US" altLang="ko-KR" sz="1600" dirty="0"/>
              <a:t>2.2 “Hello World!” </a:t>
            </a:r>
            <a:r>
              <a:rPr lang="ko-KR" altLang="en-US" sz="1600" dirty="0"/>
              <a:t>출력 구현</a:t>
            </a:r>
            <a:endParaRPr lang="en-US" altLang="ko-KR" sz="1600" dirty="0"/>
          </a:p>
          <a:p>
            <a:r>
              <a:rPr lang="en-US" altLang="ko-KR" sz="1600" dirty="0"/>
              <a:t>2.3 Vim Editor </a:t>
            </a:r>
            <a:r>
              <a:rPr lang="ko-KR" altLang="en-US" sz="1600" dirty="0"/>
              <a:t>명령어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77340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Vim Editor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2.1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20000" y="955293"/>
            <a:ext cx="2916000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Terminal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열기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20000" y="1296000"/>
            <a:ext cx="5784317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클릭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Open Terminal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Group 42"/>
          <p:cNvGrpSpPr/>
          <p:nvPr/>
        </p:nvGrpSpPr>
        <p:grpSpPr>
          <a:xfrm>
            <a:off x="720000" y="1873207"/>
            <a:ext cx="2916000" cy="331526"/>
            <a:chOff x="720000" y="1099293"/>
            <a:chExt cx="2916000" cy="331526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vim editor 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설치하기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3D6689-C86E-EC6F-57AD-8B84B1E464FB}"/>
              </a:ext>
            </a:extLst>
          </p:cNvPr>
          <p:cNvSpPr txBox="1"/>
          <p:nvPr/>
        </p:nvSpPr>
        <p:spPr>
          <a:xfrm>
            <a:off x="720000" y="2213914"/>
            <a:ext cx="7174040" cy="3896798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 명령어 입력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“Do you want to continue? [Y/n]”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이라고 뜨면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키보드에서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[y]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완료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225966-A719-DA92-29D5-61C6B0E86469}"/>
              </a:ext>
            </a:extLst>
          </p:cNvPr>
          <p:cNvSpPr txBox="1"/>
          <p:nvPr/>
        </p:nvSpPr>
        <p:spPr>
          <a:xfrm>
            <a:off x="1036742" y="2593388"/>
            <a:ext cx="4055562" cy="29581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sudo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apt-get install vim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A5A2786-ECAA-9C95-50BA-FDB7E44C573A}"/>
              </a:ext>
            </a:extLst>
          </p:cNvPr>
          <p:cNvGrpSpPr/>
          <p:nvPr/>
        </p:nvGrpSpPr>
        <p:grpSpPr>
          <a:xfrm>
            <a:off x="1036742" y="3396670"/>
            <a:ext cx="5494496" cy="2248095"/>
            <a:chOff x="1036742" y="3396670"/>
            <a:chExt cx="5494496" cy="2248095"/>
          </a:xfrm>
        </p:grpSpPr>
        <p:pic>
          <p:nvPicPr>
            <p:cNvPr id="17" name="그림 16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8EF01DF2-21E4-D55A-8714-205779287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742" y="3396670"/>
              <a:ext cx="5494496" cy="224809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A46474F-8A1A-7474-1531-E291DF9D8CC9}"/>
                </a:ext>
              </a:extLst>
            </p:cNvPr>
            <p:cNvSpPr/>
            <p:nvPr/>
          </p:nvSpPr>
          <p:spPr>
            <a:xfrm>
              <a:off x="1036742" y="3411721"/>
              <a:ext cx="968703" cy="1260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9001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altLang="ko-KR" dirty="0"/>
              <a:t>“Hello World!” </a:t>
            </a:r>
            <a:r>
              <a:rPr lang="ko-KR" altLang="en-US" dirty="0"/>
              <a:t>출력 구현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2.2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19999" y="955293"/>
            <a:ext cx="3774179" cy="608525"/>
            <a:chOff x="720000" y="1099293"/>
            <a:chExt cx="2916000" cy="608525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608525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“Hello World!” 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코드 입력 및 저장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20000" y="1296000"/>
            <a:ext cx="7990050" cy="5004793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 marL="228600" indent="-228600" defTabSz="3600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생성 </a:t>
            </a:r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$vim [</a:t>
            </a:r>
            <a:r>
              <a:rPr lang="ko-KR" altLang="en-US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파일이름</a:t>
            </a:r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].c </a:t>
            </a:r>
            <a:r>
              <a:rPr lang="ko-KR" altLang="en-US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입력</a:t>
            </a:r>
            <a:endParaRPr lang="en-US" altLang="ko-KR" sz="12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28600" indent="-228600" defTabSz="3600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파일 생성 명령어를 입력하면</a:t>
            </a:r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아래의 왼쪽 화면으로 </a:t>
            </a:r>
            <a:r>
              <a:rPr lang="ko-KR" altLang="en-US" sz="1200" dirty="0" err="1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넘어감</a:t>
            </a:r>
            <a:endParaRPr lang="en-US" altLang="ko-KR" sz="12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28600" indent="-228600" defTabSz="3600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28600" indent="-228600" defTabSz="3600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28600" indent="-228600" defTabSz="3600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28600" indent="-228600" defTabSz="3600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28600" indent="-228600" defTabSz="3600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28600" indent="-228600" defTabSz="3600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28600" indent="-228600" defTabSz="3600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28600" indent="-228600" defTabSz="3600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28600" indent="-228600" defTabSz="3600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28600" indent="-228600" defTabSz="3600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28600" indent="-228600" defTabSz="3600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28600" indent="-228600" defTabSz="3600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28600" indent="-228600" defTabSz="3600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28600" indent="-228600" defTabSz="3600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왼쪽에서 </a:t>
            </a:r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‘</a:t>
            </a:r>
            <a:r>
              <a:rPr lang="en-US" altLang="ko-KR" sz="1200" dirty="0" err="1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</a:t>
            </a:r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’ </a:t>
            </a:r>
            <a:r>
              <a:rPr lang="ko-KR" altLang="en-US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입력 </a:t>
            </a:r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입력 모드로 변환  </a:t>
            </a:r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밑의 파일이름 부분이 </a:t>
            </a:r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– INSERT</a:t>
            </a:r>
            <a:r>
              <a:rPr lang="ko-KR" altLang="en-US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–</a:t>
            </a:r>
            <a:r>
              <a:rPr lang="ko-KR" altLang="en-US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로 바뀌는 것을 확인 가능</a:t>
            </a:r>
            <a:endParaRPr lang="en-US" altLang="ko-KR" sz="12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28600" indent="-228600" defTabSz="3600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이제 </a:t>
            </a:r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“Hello World!” </a:t>
            </a:r>
            <a:r>
              <a:rPr lang="ko-KR" altLang="en-US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출력하도록 코드 구현</a:t>
            </a:r>
            <a:endParaRPr lang="en-US" altLang="ko-KR" sz="12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28600" indent="-228600" defTabSz="3600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구현 마치면</a:t>
            </a:r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[ESC]</a:t>
            </a:r>
            <a:r>
              <a:rPr lang="ko-KR" altLang="en-US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키</a:t>
            </a:r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 </a:t>
            </a:r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[:</a:t>
            </a:r>
            <a:r>
              <a:rPr lang="en-US" altLang="ko-KR" sz="1200" dirty="0" err="1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wq</a:t>
            </a:r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] </a:t>
            </a:r>
            <a:r>
              <a:rPr lang="ko-KR" altLang="en-US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입력  </a:t>
            </a:r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(‘:</a:t>
            </a:r>
            <a:r>
              <a:rPr lang="en-US" altLang="ko-KR" sz="1200" dirty="0" err="1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wq</a:t>
            </a:r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’</a:t>
            </a:r>
            <a:r>
              <a:rPr lang="ko-KR" altLang="en-US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의미 </a:t>
            </a:r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저장하고 종료</a:t>
            </a:r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15</a:t>
            </a:fld>
            <a:endParaRPr 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E209793-8546-45BE-94C2-AD7C481519E2}"/>
              </a:ext>
            </a:extLst>
          </p:cNvPr>
          <p:cNvGrpSpPr/>
          <p:nvPr/>
        </p:nvGrpSpPr>
        <p:grpSpPr>
          <a:xfrm>
            <a:off x="852184" y="2018211"/>
            <a:ext cx="5129516" cy="3268163"/>
            <a:chOff x="852184" y="2018211"/>
            <a:chExt cx="5129516" cy="3268163"/>
          </a:xfrm>
        </p:grpSpPr>
        <p:pic>
          <p:nvPicPr>
            <p:cNvPr id="22" name="그림 21" descr="스크린샷, 텍스트, 소프트웨어, 디스플레이이(가) 표시된 사진&#10;&#10;자동 생성된 설명">
              <a:extLst>
                <a:ext uri="{FF2B5EF4-FFF2-40B4-BE49-F238E27FC236}">
                  <a16:creationId xmlns:a16="http://schemas.microsoft.com/office/drawing/2014/main" id="{2CC54E11-2512-C424-DF20-480718872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90"/>
            <a:stretch/>
          </p:blipFill>
          <p:spPr>
            <a:xfrm>
              <a:off x="852184" y="2018211"/>
              <a:ext cx="5129516" cy="3268163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DDFDE4C-B458-BFC5-2583-58714A3A7A75}"/>
                </a:ext>
              </a:extLst>
            </p:cNvPr>
            <p:cNvSpPr/>
            <p:nvPr/>
          </p:nvSpPr>
          <p:spPr>
            <a:xfrm>
              <a:off x="865008" y="5069105"/>
              <a:ext cx="868542" cy="2172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86A6FB7-1F32-074B-68E5-748888B5BAED}"/>
              </a:ext>
            </a:extLst>
          </p:cNvPr>
          <p:cNvGrpSpPr/>
          <p:nvPr/>
        </p:nvGrpSpPr>
        <p:grpSpPr>
          <a:xfrm>
            <a:off x="6210302" y="2018211"/>
            <a:ext cx="5129514" cy="3268162"/>
            <a:chOff x="6210302" y="2018211"/>
            <a:chExt cx="5129514" cy="3268162"/>
          </a:xfrm>
        </p:grpSpPr>
        <p:pic>
          <p:nvPicPr>
            <p:cNvPr id="24" name="그림 23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6D6B1709-8B97-8190-394D-2140D0B022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77"/>
            <a:stretch/>
          </p:blipFill>
          <p:spPr>
            <a:xfrm>
              <a:off x="6210302" y="2018211"/>
              <a:ext cx="5129514" cy="3268162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F728F54-6238-729F-AC6A-505F454A75DD}"/>
                </a:ext>
              </a:extLst>
            </p:cNvPr>
            <p:cNvSpPr/>
            <p:nvPr/>
          </p:nvSpPr>
          <p:spPr>
            <a:xfrm>
              <a:off x="6210302" y="5069105"/>
              <a:ext cx="868542" cy="21726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0814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09" y="68033"/>
            <a:ext cx="11038991" cy="4680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Vim Editor </a:t>
            </a:r>
            <a:r>
              <a:rPr lang="ko-KR" altLang="en-US" dirty="0"/>
              <a:t>명령어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2.3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19999" y="955293"/>
            <a:ext cx="3774179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시작 명령어 정리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3" name="표 9">
            <a:extLst>
              <a:ext uri="{FF2B5EF4-FFF2-40B4-BE49-F238E27FC236}">
                <a16:creationId xmlns:a16="http://schemas.microsoft.com/office/drawing/2014/main" id="{8F715921-B13C-7F50-5E5E-7176496BF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936805"/>
              </p:ext>
            </p:extLst>
          </p:nvPr>
        </p:nvGraphicFramePr>
        <p:xfrm>
          <a:off x="865009" y="1465163"/>
          <a:ext cx="6622903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4185">
                  <a:extLst>
                    <a:ext uri="{9D8B030D-6E8A-4147-A177-3AD203B41FA5}">
                      <a16:colId xmlns:a16="http://schemas.microsoft.com/office/drawing/2014/main" val="3320478680"/>
                    </a:ext>
                  </a:extLst>
                </a:gridCol>
                <a:gridCol w="2692992">
                  <a:extLst>
                    <a:ext uri="{9D8B030D-6E8A-4147-A177-3AD203B41FA5}">
                      <a16:colId xmlns:a16="http://schemas.microsoft.com/office/drawing/2014/main" val="1117508083"/>
                    </a:ext>
                  </a:extLst>
                </a:gridCol>
                <a:gridCol w="1655726">
                  <a:extLst>
                    <a:ext uri="{9D8B030D-6E8A-4147-A177-3AD203B41FA5}">
                      <a16:colId xmlns:a16="http://schemas.microsoft.com/office/drawing/2014/main" val="4221167867"/>
                    </a:ext>
                  </a:extLst>
                </a:gridCol>
              </a:tblGrid>
              <a:tr h="238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명령어</a:t>
                      </a:r>
                    </a:p>
                  </a:txBody>
                  <a:tcPr>
                    <a:solidFill>
                      <a:srgbClr val="007E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7E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예제</a:t>
                      </a:r>
                    </a:p>
                  </a:txBody>
                  <a:tcPr>
                    <a:solidFill>
                      <a:srgbClr val="007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273424"/>
                  </a:ext>
                </a:extLst>
              </a:tr>
              <a:tr h="238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vi [</a:t>
                      </a:r>
                      <a:r>
                        <a:rPr lang="ko-KR" altLang="en-US" sz="1200" dirty="0"/>
                        <a:t>파일명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파일열기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vi test.cpp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050492"/>
                  </a:ext>
                </a:extLst>
              </a:tr>
              <a:tr h="238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vi - [</a:t>
                      </a:r>
                      <a:r>
                        <a:rPr lang="ko-KR" altLang="en-US" sz="1200" dirty="0" err="1"/>
                        <a:t>행번호</a:t>
                      </a:r>
                      <a:r>
                        <a:rPr lang="en-US" altLang="ko-KR" sz="1200" dirty="0"/>
                        <a:t>][</a:t>
                      </a:r>
                      <a:r>
                        <a:rPr lang="ko-KR" altLang="en-US" sz="1200" dirty="0"/>
                        <a:t>파일명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파일을 열고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입력한 행으로 커서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vi -100 test.cpp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619692"/>
                  </a:ext>
                </a:extLst>
              </a:tr>
              <a:tr h="238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vi -/”[</a:t>
                      </a:r>
                      <a:r>
                        <a:rPr lang="ko-KR" altLang="en-US" sz="1200" dirty="0"/>
                        <a:t>검색문자열</a:t>
                      </a:r>
                      <a:r>
                        <a:rPr lang="en-US" altLang="ko-KR" sz="1200" dirty="0"/>
                        <a:t>]”[</a:t>
                      </a:r>
                      <a:r>
                        <a:rPr lang="ko-KR" altLang="en-US" sz="1200" dirty="0"/>
                        <a:t>파일명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문자열</a:t>
                      </a:r>
                      <a:r>
                        <a:rPr lang="en-US" altLang="ko-KR" sz="1200" dirty="0"/>
                        <a:t>”</a:t>
                      </a:r>
                      <a:r>
                        <a:rPr lang="ko-KR" altLang="en-US" sz="1200" dirty="0"/>
                        <a:t>의 처음발생 단어부터 열기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vi -/”</a:t>
                      </a:r>
                      <a:r>
                        <a:rPr lang="en-US" altLang="ko-KR" sz="1200" dirty="0" err="1"/>
                        <a:t>abc</a:t>
                      </a:r>
                      <a:r>
                        <a:rPr lang="en-US" altLang="ko-KR" sz="1200" dirty="0"/>
                        <a:t>” test.cpp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904176"/>
                  </a:ext>
                </a:extLst>
              </a:tr>
              <a:tr h="238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vi –r [</a:t>
                      </a:r>
                      <a:r>
                        <a:rPr lang="ko-KR" altLang="en-US" sz="1200" dirty="0"/>
                        <a:t>파일명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손상된 파일 회복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vi -r test.cpp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818639"/>
                  </a:ext>
                </a:extLst>
              </a:tr>
              <a:tr h="238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view [</a:t>
                      </a:r>
                      <a:r>
                        <a:rPr lang="ko-KR" altLang="en-US" sz="1200" dirty="0"/>
                        <a:t>파일명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읽기 전용으로 열기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view test.cpp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438879"/>
                  </a:ext>
                </a:extLst>
              </a:tr>
            </a:tbl>
          </a:graphicData>
        </a:graphic>
      </p:graphicFrame>
      <p:grpSp>
        <p:nvGrpSpPr>
          <p:cNvPr id="10" name="Group 42">
            <a:extLst>
              <a:ext uri="{FF2B5EF4-FFF2-40B4-BE49-F238E27FC236}">
                <a16:creationId xmlns:a16="http://schemas.microsoft.com/office/drawing/2014/main" id="{BD2A069D-DD87-A76C-BAA5-18B986DDF8D3}"/>
              </a:ext>
            </a:extLst>
          </p:cNvPr>
          <p:cNvGrpSpPr/>
          <p:nvPr/>
        </p:nvGrpSpPr>
        <p:grpSpPr>
          <a:xfrm>
            <a:off x="719999" y="3429000"/>
            <a:ext cx="4862094" cy="608525"/>
            <a:chOff x="720000" y="1099293"/>
            <a:chExt cx="2916000" cy="608525"/>
          </a:xfrm>
        </p:grpSpPr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27D4C12F-EA0C-7FEB-6A61-350560D63A7B}"/>
                </a:ext>
              </a:extLst>
            </p:cNvPr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5DAABA-F227-6BAF-7A56-01977E055E93}"/>
                </a:ext>
              </a:extLst>
            </p:cNvPr>
            <p:cNvSpPr txBox="1"/>
            <p:nvPr/>
          </p:nvSpPr>
          <p:spPr>
            <a:xfrm>
              <a:off x="756000" y="1099293"/>
              <a:ext cx="2880000" cy="608525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문자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행 삽입 및 보관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종료 명령어</a:t>
              </a:r>
            </a:p>
          </p:txBody>
        </p:sp>
      </p:grpSp>
      <p:graphicFrame>
        <p:nvGraphicFramePr>
          <p:cNvPr id="13" name="표 9">
            <a:extLst>
              <a:ext uri="{FF2B5EF4-FFF2-40B4-BE49-F238E27FC236}">
                <a16:creationId xmlns:a16="http://schemas.microsoft.com/office/drawing/2014/main" id="{631B84E3-B34E-DAD5-9500-4DE9639D3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747043"/>
              </p:ext>
            </p:extLst>
          </p:nvPr>
        </p:nvGraphicFramePr>
        <p:xfrm>
          <a:off x="865009" y="3957721"/>
          <a:ext cx="4967177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4185">
                  <a:extLst>
                    <a:ext uri="{9D8B030D-6E8A-4147-A177-3AD203B41FA5}">
                      <a16:colId xmlns:a16="http://schemas.microsoft.com/office/drawing/2014/main" val="3320478680"/>
                    </a:ext>
                  </a:extLst>
                </a:gridCol>
                <a:gridCol w="2692992">
                  <a:extLst>
                    <a:ext uri="{9D8B030D-6E8A-4147-A177-3AD203B41FA5}">
                      <a16:colId xmlns:a16="http://schemas.microsoft.com/office/drawing/2014/main" val="1117508083"/>
                    </a:ext>
                  </a:extLst>
                </a:gridCol>
              </a:tblGrid>
              <a:tr h="238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커서</a:t>
                      </a:r>
                    </a:p>
                  </a:txBody>
                  <a:tcPr>
                    <a:solidFill>
                      <a:srgbClr val="007E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7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273424"/>
                  </a:ext>
                </a:extLst>
              </a:tr>
              <a:tr h="238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커서 오른쪽에 문자 삽입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050492"/>
                  </a:ext>
                </a:extLst>
              </a:tr>
              <a:tr h="238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커서 왼쪽에 문자 삽입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619692"/>
                  </a:ext>
                </a:extLst>
              </a:tr>
              <a:tr h="238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커서 아래에 행 삽입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904176"/>
                  </a:ext>
                </a:extLst>
              </a:tr>
              <a:tr h="238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ESC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종료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818639"/>
                  </a:ext>
                </a:extLst>
              </a:tr>
            </a:tbl>
          </a:graphicData>
        </a:graphic>
      </p:graphicFrame>
      <p:graphicFrame>
        <p:nvGraphicFramePr>
          <p:cNvPr id="14" name="표 9">
            <a:extLst>
              <a:ext uri="{FF2B5EF4-FFF2-40B4-BE49-F238E27FC236}">
                <a16:creationId xmlns:a16="http://schemas.microsoft.com/office/drawing/2014/main" id="{5F2448A1-91BB-73DC-4631-B274A803B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164208"/>
              </p:ext>
            </p:extLst>
          </p:nvPr>
        </p:nvGraphicFramePr>
        <p:xfrm>
          <a:off x="6014711" y="3957721"/>
          <a:ext cx="4967177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4185">
                  <a:extLst>
                    <a:ext uri="{9D8B030D-6E8A-4147-A177-3AD203B41FA5}">
                      <a16:colId xmlns:a16="http://schemas.microsoft.com/office/drawing/2014/main" val="3320478680"/>
                    </a:ext>
                  </a:extLst>
                </a:gridCol>
                <a:gridCol w="2692992">
                  <a:extLst>
                    <a:ext uri="{9D8B030D-6E8A-4147-A177-3AD203B41FA5}">
                      <a16:colId xmlns:a16="http://schemas.microsoft.com/office/drawing/2014/main" val="1117508083"/>
                    </a:ext>
                  </a:extLst>
                </a:gridCol>
              </a:tblGrid>
              <a:tr h="238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커서</a:t>
                      </a:r>
                    </a:p>
                  </a:txBody>
                  <a:tcPr>
                    <a:solidFill>
                      <a:srgbClr val="007E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7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273424"/>
                  </a:ext>
                </a:extLst>
              </a:tr>
              <a:tr h="238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:w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변경사항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050492"/>
                  </a:ext>
                </a:extLst>
              </a:tr>
              <a:tr h="238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q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수정한 파일을 저장하지 않고 종료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619692"/>
                  </a:ext>
                </a:extLst>
              </a:tr>
              <a:tr h="238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q!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변경 사항 저장하지 않고 종료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904176"/>
                  </a:ext>
                </a:extLst>
              </a:tr>
              <a:tr h="238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:</a:t>
                      </a:r>
                      <a:r>
                        <a:rPr lang="en-US" altLang="ko-KR" sz="1200" dirty="0" err="1"/>
                        <a:t>wq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변경사항 저장하고 종료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818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123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98308-DB16-400E-B45D-3DD5E0AB8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860" y="1798296"/>
            <a:ext cx="6768165" cy="1039419"/>
          </a:xfrm>
        </p:spPr>
        <p:txBody>
          <a:bodyPr anchor="b">
            <a:normAutofit/>
          </a:bodyPr>
          <a:lstStyle/>
          <a:p>
            <a:r>
              <a:rPr lang="en-US" dirty="0" err="1"/>
              <a:t>gcc</a:t>
            </a:r>
            <a:r>
              <a:rPr lang="en-US" dirty="0"/>
              <a:t>/g++</a:t>
            </a:r>
            <a:endParaRPr lang="en-US" sz="47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AF9449-CD3F-4E8A-A018-FCE8B3083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8569" y="1798639"/>
            <a:ext cx="1140785" cy="1039426"/>
          </a:xfrm>
        </p:spPr>
        <p:txBody>
          <a:bodyPr vert="horz" lIns="0" tIns="0" rIns="0" bIns="0" rtlCol="0" anchor="b">
            <a:normAutofit/>
          </a:bodyPr>
          <a:lstStyle/>
          <a:p>
            <a:pPr marL="0" indent="0" algn="ctr">
              <a:buNone/>
            </a:pPr>
            <a:r>
              <a:rPr lang="en-US" sz="5800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EB6B1691-EDAA-410B-B185-59528DB02000}"/>
              </a:ext>
            </a:extLst>
          </p:cNvPr>
          <p:cNvSpPr txBox="1">
            <a:spLocks/>
          </p:cNvSpPr>
          <p:nvPr/>
        </p:nvSpPr>
        <p:spPr>
          <a:xfrm>
            <a:off x="4670389" y="3041778"/>
            <a:ext cx="3729540" cy="640688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007ED6"/>
              </a:buClr>
              <a:buFont typeface="Arial" panose="020B0604020202020204" pitchFamily="34" charset="0"/>
              <a:buNone/>
              <a:defRPr sz="1400" i="1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41B4D">
                    <a:alpha val="60000"/>
                  </a:srgb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rgbClr val="141B4D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141B4D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141B4D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600" dirty="0"/>
              <a:t>3.1 </a:t>
            </a:r>
            <a:r>
              <a:rPr lang="en-US" altLang="ko-KR" sz="1600" dirty="0" err="1"/>
              <a:t>gcc</a:t>
            </a:r>
            <a:r>
              <a:rPr lang="en-US" altLang="ko-KR" sz="1600" dirty="0"/>
              <a:t>/g++ </a:t>
            </a:r>
            <a:r>
              <a:rPr lang="ko-KR" altLang="en-US" sz="1600" dirty="0"/>
              <a:t>설치</a:t>
            </a:r>
            <a:endParaRPr lang="en-US" altLang="ko-KR" sz="1600" dirty="0"/>
          </a:p>
          <a:p>
            <a:r>
              <a:rPr lang="en-US" altLang="ko-KR" sz="1600" dirty="0"/>
              <a:t>3.2 </a:t>
            </a:r>
            <a:r>
              <a:rPr lang="en-US" altLang="ko-KR" sz="1600" dirty="0" err="1"/>
              <a:t>gcc</a:t>
            </a:r>
            <a:r>
              <a:rPr lang="en-US" altLang="ko-KR" sz="1600" dirty="0"/>
              <a:t>/g++ </a:t>
            </a:r>
            <a:r>
              <a:rPr lang="ko-KR" altLang="en-US" sz="1600" dirty="0"/>
              <a:t>컴파일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29034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dirty="0" err="1"/>
              <a:t>gcc</a:t>
            </a:r>
            <a:r>
              <a:rPr lang="en-US" dirty="0"/>
              <a:t>/g++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3.1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20000" y="955293"/>
            <a:ext cx="3670084" cy="608525"/>
            <a:chOff x="720000" y="1099293"/>
            <a:chExt cx="2916000" cy="608525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608525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원하는 버전의 </a:t>
              </a:r>
              <a:r>
                <a:rPr lang="en-US" altLang="ko-KR" b="1" dirty="0" err="1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gcc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/g++ 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설치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427483-0B7D-214C-87A7-5FF4E3FE8E58}"/>
              </a:ext>
            </a:extLst>
          </p:cNvPr>
          <p:cNvSpPr txBox="1"/>
          <p:nvPr/>
        </p:nvSpPr>
        <p:spPr>
          <a:xfrm>
            <a:off x="958257" y="1750975"/>
            <a:ext cx="4055562" cy="57281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sudo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apt install software-properties-common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sudo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add-apt-repository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ppa:ubuntu-toolchain-r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/test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DC7729-BD57-1C25-C000-CE42A597680C}"/>
              </a:ext>
            </a:extLst>
          </p:cNvPr>
          <p:cNvSpPr txBox="1"/>
          <p:nvPr/>
        </p:nvSpPr>
        <p:spPr>
          <a:xfrm>
            <a:off x="720000" y="1296000"/>
            <a:ext cx="9528903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apt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gcc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9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설치하기 위해서는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gcc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최신버전이 올라오는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'ubuntu-toolchain-r/test' PPA(Personal Package Archive)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추가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A4A17D-9C5E-00E4-D76E-81A61CF0444A}"/>
              </a:ext>
            </a:extLst>
          </p:cNvPr>
          <p:cNvSpPr txBox="1"/>
          <p:nvPr/>
        </p:nvSpPr>
        <p:spPr>
          <a:xfrm>
            <a:off x="958257" y="3109991"/>
            <a:ext cx="4055562" cy="29581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sudo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apt install gcc-9 g++-9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74CE70-8742-49C5-7FA5-201A23C8B62A}"/>
              </a:ext>
            </a:extLst>
          </p:cNvPr>
          <p:cNvSpPr txBox="1"/>
          <p:nvPr/>
        </p:nvSpPr>
        <p:spPr>
          <a:xfrm>
            <a:off x="720000" y="2655016"/>
            <a:ext cx="9528903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PPA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추가가 완료되면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아래와 같이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gcc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9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설치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368CC6-CA16-F5F4-9A52-E9001526DB2D}"/>
              </a:ext>
            </a:extLst>
          </p:cNvPr>
          <p:cNvSpPr txBox="1"/>
          <p:nvPr/>
        </p:nvSpPr>
        <p:spPr>
          <a:xfrm>
            <a:off x="958257" y="4214242"/>
            <a:ext cx="9905486" cy="57281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sudo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update-alternatives --install /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usr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/bin/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gcc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gcc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usr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/bin/gcc-9 90 --slave /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usr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/bin/g++ g++ /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usr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/bin/g++-9 --slave /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usr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/bin/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gcov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gcov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usr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/bin/gcov-9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38198C-8050-A962-8C66-F01D72FC3AD4}"/>
              </a:ext>
            </a:extLst>
          </p:cNvPr>
          <p:cNvSpPr txBox="1"/>
          <p:nvPr/>
        </p:nvSpPr>
        <p:spPr>
          <a:xfrm>
            <a:off x="720000" y="3759267"/>
            <a:ext cx="9528903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gcc-9, g++-9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처럼 실행할 때 명시적으로 버전을 지정할 수 있으나 번거롭지 않기 위해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update-alternatives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gcc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매핑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8A88D1-4F66-2FB9-ECD3-9A6874424ECD}"/>
              </a:ext>
            </a:extLst>
          </p:cNvPr>
          <p:cNvSpPr txBox="1"/>
          <p:nvPr/>
        </p:nvSpPr>
        <p:spPr>
          <a:xfrm>
            <a:off x="958257" y="5625562"/>
            <a:ext cx="4055562" cy="57281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gcc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--version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$g++ --version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1278E7-E690-D5F4-C5AF-3C804E7F9583}"/>
              </a:ext>
            </a:extLst>
          </p:cNvPr>
          <p:cNvSpPr txBox="1"/>
          <p:nvPr/>
        </p:nvSpPr>
        <p:spPr>
          <a:xfrm>
            <a:off x="720000" y="5170587"/>
            <a:ext cx="9528903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 명령어를 통해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gcc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/g++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 확인</a:t>
            </a:r>
          </a:p>
        </p:txBody>
      </p:sp>
    </p:spTree>
    <p:extLst>
      <p:ext uri="{BB962C8B-B14F-4D97-AF65-F5344CB8AC3E}">
        <p14:creationId xmlns:p14="http://schemas.microsoft.com/office/powerpoint/2010/main" val="1051023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dirty="0" err="1"/>
              <a:t>gcc</a:t>
            </a:r>
            <a:r>
              <a:rPr lang="en-US" dirty="0"/>
              <a:t>/g++ </a:t>
            </a:r>
            <a:r>
              <a:rPr lang="ko-KR" altLang="en-US" dirty="0"/>
              <a:t>컴파일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3.2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20000" y="955293"/>
            <a:ext cx="3874722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err="1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gcc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컴파일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966D2B-3211-E911-8EBA-B5D40B88B9DF}"/>
              </a:ext>
            </a:extLst>
          </p:cNvPr>
          <p:cNvSpPr txBox="1"/>
          <p:nvPr/>
        </p:nvSpPr>
        <p:spPr>
          <a:xfrm>
            <a:off x="958257" y="1754340"/>
            <a:ext cx="2187615" cy="29581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tIns="18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gcc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-o test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test.c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0C5683-837C-6AC8-747A-FBF6EAA1B4D6}"/>
              </a:ext>
            </a:extLst>
          </p:cNvPr>
          <p:cNvSpPr txBox="1"/>
          <p:nvPr/>
        </p:nvSpPr>
        <p:spPr>
          <a:xfrm>
            <a:off x="720000" y="1296000"/>
            <a:ext cx="9528903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실행파일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6A501A-DBDC-7C43-292A-73DD1BD49EED}"/>
              </a:ext>
            </a:extLst>
          </p:cNvPr>
          <p:cNvSpPr txBox="1"/>
          <p:nvPr/>
        </p:nvSpPr>
        <p:spPr>
          <a:xfrm>
            <a:off x="958257" y="4783215"/>
            <a:ext cx="2187615" cy="29581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tIns="18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$./test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BF6231-7E4B-3830-5C7F-C7CCAC290EB0}"/>
              </a:ext>
            </a:extLst>
          </p:cNvPr>
          <p:cNvSpPr txBox="1"/>
          <p:nvPr/>
        </p:nvSpPr>
        <p:spPr>
          <a:xfrm>
            <a:off x="720000" y="4328240"/>
            <a:ext cx="9528903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출력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1A4C3E6-9C7B-6A8E-A962-1450C863B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51945" r="46715" b="42650"/>
          <a:stretch/>
        </p:blipFill>
        <p:spPr>
          <a:xfrm>
            <a:off x="958257" y="3642260"/>
            <a:ext cx="5182094" cy="428121"/>
          </a:xfrm>
          <a:prstGeom prst="rect">
            <a:avLst/>
          </a:prstGeom>
        </p:spPr>
      </p:pic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F3D64B5-CEA3-6FD4-E1BC-EE6CC3B41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59027" r="46715" b="37830"/>
          <a:stretch/>
        </p:blipFill>
        <p:spPr>
          <a:xfrm>
            <a:off x="958257" y="5266188"/>
            <a:ext cx="5182094" cy="2958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F41E08-6968-E11A-B847-424EF69A4B69}"/>
              </a:ext>
            </a:extLst>
          </p:cNvPr>
          <p:cNvSpPr txBox="1"/>
          <p:nvPr/>
        </p:nvSpPr>
        <p:spPr>
          <a:xfrm>
            <a:off x="958257" y="3167134"/>
            <a:ext cx="2187615" cy="29581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tIns="18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C1B08C-AD06-3F01-1586-D969DCD59A85}"/>
              </a:ext>
            </a:extLst>
          </p:cNvPr>
          <p:cNvSpPr txBox="1"/>
          <p:nvPr/>
        </p:nvSpPr>
        <p:spPr>
          <a:xfrm>
            <a:off x="720000" y="2712159"/>
            <a:ext cx="9528903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디렉토리 확인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8935797-71AF-5E04-2B3C-D105E8D2CB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56765" r="46715" b="41356"/>
          <a:stretch/>
        </p:blipFill>
        <p:spPr>
          <a:xfrm>
            <a:off x="958257" y="2202917"/>
            <a:ext cx="5182094" cy="1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3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8">
            <a:extLst>
              <a:ext uri="{FF2B5EF4-FFF2-40B4-BE49-F238E27FC236}">
                <a16:creationId xmlns:a16="http://schemas.microsoft.com/office/drawing/2014/main" id="{833FE96D-538A-CD46-84DE-FF148589DEFF}"/>
              </a:ext>
            </a:extLst>
          </p:cNvPr>
          <p:cNvSpPr txBox="1">
            <a:spLocks/>
          </p:cNvSpPr>
          <p:nvPr/>
        </p:nvSpPr>
        <p:spPr>
          <a:xfrm>
            <a:off x="865008" y="68032"/>
            <a:ext cx="11038991" cy="46800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120" baseline="0">
                <a:solidFill>
                  <a:srgbClr val="141B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pc="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0CC9D2FC-7F55-1E49-B0E4-C455FD45EB70}"/>
              </a:ext>
            </a:extLst>
          </p:cNvPr>
          <p:cNvSpPr txBox="1">
            <a:spLocks/>
          </p:cNvSpPr>
          <p:nvPr/>
        </p:nvSpPr>
        <p:spPr>
          <a:xfrm>
            <a:off x="1267679" y="3301390"/>
            <a:ext cx="1464183" cy="585288"/>
          </a:xfrm>
          <a:prstGeom prst="rect">
            <a:avLst/>
          </a:prstGeom>
        </p:spPr>
        <p:txBody>
          <a:bodyPr vert="horz" wrap="none" lIns="68580" tIns="34290" rIns="68580" bIns="3429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41B4D">
                    <a:alpha val="60000"/>
                  </a:srgb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ED6"/>
              </a:buClr>
              <a:buNone/>
            </a:pPr>
            <a:r>
              <a:rPr lang="en-US" altLang="ko-KR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</a:t>
            </a:r>
            <a:r>
              <a:rPr lang="ko-KR" altLang="en-US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부팅하기</a:t>
            </a:r>
            <a:endParaRPr lang="en-US" altLang="ko-KR" sz="1400" i="1" dirty="0">
              <a:solidFill>
                <a:srgbClr val="141B4D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07ED6"/>
              </a:buClr>
              <a:buNone/>
            </a:pPr>
            <a:r>
              <a:rPr lang="en-US" altLang="ko-KR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 Ubuntu </a:t>
            </a:r>
            <a:r>
              <a:rPr lang="ko-KR" altLang="en-US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설치</a:t>
            </a:r>
            <a:endParaRPr lang="en-US" altLang="ko-KR" sz="1400" i="1" dirty="0">
              <a:solidFill>
                <a:srgbClr val="141B4D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사각형: 둥근 모서리 29">
            <a:extLst>
              <a:ext uri="{FF2B5EF4-FFF2-40B4-BE49-F238E27FC236}">
                <a16:creationId xmlns:a16="http://schemas.microsoft.com/office/drawing/2014/main" id="{9AA51BB9-7CB4-3F42-972B-3009DECE77F8}"/>
              </a:ext>
            </a:extLst>
          </p:cNvPr>
          <p:cNvSpPr/>
          <p:nvPr/>
        </p:nvSpPr>
        <p:spPr>
          <a:xfrm>
            <a:off x="1267679" y="2721444"/>
            <a:ext cx="1657997" cy="459790"/>
          </a:xfrm>
          <a:prstGeom prst="roundRect">
            <a:avLst>
              <a:gd name="adj" fmla="val 918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 Ubuntu</a:t>
            </a: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1FF66ADA-467C-5740-A4A6-D94AA89662A2}"/>
              </a:ext>
            </a:extLst>
          </p:cNvPr>
          <p:cNvSpPr txBox="1">
            <a:spLocks/>
          </p:cNvSpPr>
          <p:nvPr/>
        </p:nvSpPr>
        <p:spPr>
          <a:xfrm>
            <a:off x="3605301" y="3301390"/>
            <a:ext cx="2349041" cy="907428"/>
          </a:xfrm>
          <a:prstGeom prst="rect">
            <a:avLst/>
          </a:prstGeom>
        </p:spPr>
        <p:txBody>
          <a:bodyPr vert="horz" wrap="none" lIns="68580" tIns="34290" rIns="68580" bIns="3429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41B4D">
                    <a:alpha val="60000"/>
                  </a:srgb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ED6"/>
              </a:buClr>
              <a:buNone/>
            </a:pPr>
            <a:r>
              <a:rPr lang="en-US" altLang="ko-KR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Vim Editor </a:t>
            </a:r>
            <a:r>
              <a:rPr lang="ko-KR" altLang="en-US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설치</a:t>
            </a:r>
            <a:endParaRPr lang="en-US" altLang="ko-KR" sz="1400" i="1" dirty="0">
              <a:solidFill>
                <a:srgbClr val="141B4D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07ED6"/>
              </a:buClr>
              <a:buNone/>
            </a:pPr>
            <a:r>
              <a:rPr lang="en-US" altLang="ko-KR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“Hello World!” </a:t>
            </a:r>
            <a:r>
              <a:rPr lang="ko-KR" altLang="en-US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출력 구현</a:t>
            </a:r>
            <a:endParaRPr lang="en-US" altLang="ko-KR" sz="1400" i="1" dirty="0">
              <a:solidFill>
                <a:srgbClr val="141B4D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07ED6"/>
              </a:buClr>
              <a:buNone/>
            </a:pPr>
            <a:r>
              <a:rPr lang="en-US" altLang="ko-KR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 Vim Editor </a:t>
            </a:r>
            <a:r>
              <a:rPr lang="ko-KR" altLang="en-US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명령어</a:t>
            </a:r>
            <a:endParaRPr lang="en-US" altLang="ko-KR" sz="1400" i="1" dirty="0">
              <a:solidFill>
                <a:srgbClr val="141B4D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사각형: 둥근 모서리 38">
            <a:extLst>
              <a:ext uri="{FF2B5EF4-FFF2-40B4-BE49-F238E27FC236}">
                <a16:creationId xmlns:a16="http://schemas.microsoft.com/office/drawing/2014/main" id="{D5461A6F-E947-5342-B9F6-E7F6D8F29362}"/>
              </a:ext>
            </a:extLst>
          </p:cNvPr>
          <p:cNvSpPr/>
          <p:nvPr/>
        </p:nvSpPr>
        <p:spPr>
          <a:xfrm>
            <a:off x="3552896" y="2721444"/>
            <a:ext cx="2204276" cy="459790"/>
          </a:xfrm>
          <a:prstGeom prst="roundRect">
            <a:avLst>
              <a:gd name="adj" fmla="val 918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 Vim Editor </a:t>
            </a:r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B78638F1-C5FD-CC41-9433-F3451CDA68AC}"/>
              </a:ext>
            </a:extLst>
          </p:cNvPr>
          <p:cNvSpPr txBox="1">
            <a:spLocks/>
          </p:cNvSpPr>
          <p:nvPr/>
        </p:nvSpPr>
        <p:spPr>
          <a:xfrm>
            <a:off x="6827781" y="3301390"/>
            <a:ext cx="1661352" cy="585288"/>
          </a:xfrm>
          <a:prstGeom prst="rect">
            <a:avLst/>
          </a:prstGeom>
        </p:spPr>
        <p:txBody>
          <a:bodyPr vert="horz" wrap="none" lIns="68580" tIns="34290" rIns="68580" bIns="3429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41B4D">
                    <a:alpha val="60000"/>
                  </a:srgb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ED6"/>
              </a:buClr>
              <a:buNone/>
            </a:pPr>
            <a:r>
              <a:rPr lang="en-US" altLang="ko-KR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en-US" altLang="ko-KR" sz="1400" i="1" dirty="0" err="1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r>
              <a:rPr lang="en-US" altLang="ko-KR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/g++ </a:t>
            </a:r>
            <a:r>
              <a:rPr lang="ko-KR" altLang="en-US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설치</a:t>
            </a:r>
            <a:endParaRPr lang="en-US" altLang="ko-KR" sz="1400" i="1" dirty="0">
              <a:solidFill>
                <a:srgbClr val="141B4D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07ED6"/>
              </a:buClr>
              <a:buNone/>
            </a:pPr>
            <a:r>
              <a:rPr lang="en-US" altLang="ko-KR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 </a:t>
            </a:r>
            <a:r>
              <a:rPr lang="en-US" altLang="ko-KR" sz="1400" i="1" dirty="0" err="1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r>
              <a:rPr lang="en-US" altLang="ko-KR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/g++ </a:t>
            </a:r>
            <a:r>
              <a:rPr lang="ko-KR" altLang="en-US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컴파일</a:t>
            </a:r>
            <a:endParaRPr lang="en-US" altLang="ko-KR" sz="1400" i="1" dirty="0">
              <a:solidFill>
                <a:srgbClr val="141B4D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사각형: 둥근 모서리 45">
            <a:extLst>
              <a:ext uri="{FF2B5EF4-FFF2-40B4-BE49-F238E27FC236}">
                <a16:creationId xmlns:a16="http://schemas.microsoft.com/office/drawing/2014/main" id="{6F83450C-93E1-164E-945C-92D69233A435}"/>
              </a:ext>
            </a:extLst>
          </p:cNvPr>
          <p:cNvSpPr/>
          <p:nvPr/>
        </p:nvSpPr>
        <p:spPr>
          <a:xfrm>
            <a:off x="6827781" y="2721444"/>
            <a:ext cx="1745397" cy="459790"/>
          </a:xfrm>
          <a:prstGeom prst="roundRect">
            <a:avLst>
              <a:gd name="adj" fmla="val 918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 </a:t>
            </a:r>
            <a:r>
              <a:rPr lang="en-US" sz="2400" b="1" dirty="0" err="1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gcc</a:t>
            </a:r>
            <a:r>
              <a:rPr lang="en-US" sz="24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/g++</a:t>
            </a:r>
          </a:p>
        </p:txBody>
      </p:sp>
      <p:sp>
        <p:nvSpPr>
          <p:cNvPr id="4" name="사각형: 둥근 모서리 29">
            <a:extLst>
              <a:ext uri="{FF2B5EF4-FFF2-40B4-BE49-F238E27FC236}">
                <a16:creationId xmlns:a16="http://schemas.microsoft.com/office/drawing/2014/main" id="{F16E200F-E05F-7C72-8A18-BB129947E2F5}"/>
              </a:ext>
            </a:extLst>
          </p:cNvPr>
          <p:cNvSpPr/>
          <p:nvPr/>
        </p:nvSpPr>
        <p:spPr>
          <a:xfrm>
            <a:off x="9551509" y="2721444"/>
            <a:ext cx="1204919" cy="459790"/>
          </a:xfrm>
          <a:prstGeom prst="roundRect">
            <a:avLst>
              <a:gd name="adj" fmla="val 918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 </a:t>
            </a:r>
            <a:r>
              <a:rPr lang="ko-KR" altLang="en-US" sz="24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참고</a:t>
            </a:r>
            <a:endParaRPr lang="en-US" sz="2400" b="1" dirty="0">
              <a:solidFill>
                <a:srgbClr val="007E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076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dirty="0" err="1"/>
              <a:t>gcc</a:t>
            </a:r>
            <a:r>
              <a:rPr lang="en-US" dirty="0"/>
              <a:t>/g++ </a:t>
            </a:r>
            <a:r>
              <a:rPr lang="ko-KR" altLang="en-US" dirty="0"/>
              <a:t>컴파일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3.2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20000" y="955293"/>
            <a:ext cx="3874722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g++ 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컴파일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20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966D2B-3211-E911-8EBA-B5D40B88B9DF}"/>
              </a:ext>
            </a:extLst>
          </p:cNvPr>
          <p:cNvSpPr txBox="1"/>
          <p:nvPr/>
        </p:nvSpPr>
        <p:spPr>
          <a:xfrm>
            <a:off x="958257" y="1750975"/>
            <a:ext cx="2187615" cy="29581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tIns="18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$g++ -o hello hello.cpp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0C5683-837C-6AC8-747A-FBF6EAA1B4D6}"/>
              </a:ext>
            </a:extLst>
          </p:cNvPr>
          <p:cNvSpPr txBox="1"/>
          <p:nvPr/>
        </p:nvSpPr>
        <p:spPr>
          <a:xfrm>
            <a:off x="767836" y="1296000"/>
            <a:ext cx="9528903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실행파일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6A501A-DBDC-7C43-292A-73DD1BD49EED}"/>
              </a:ext>
            </a:extLst>
          </p:cNvPr>
          <p:cNvSpPr txBox="1"/>
          <p:nvPr/>
        </p:nvSpPr>
        <p:spPr>
          <a:xfrm>
            <a:off x="958258" y="4636296"/>
            <a:ext cx="2187615" cy="29581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tIns="18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$./hello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BF6231-7E4B-3830-5C7F-C7CCAC290EB0}"/>
              </a:ext>
            </a:extLst>
          </p:cNvPr>
          <p:cNvSpPr txBox="1"/>
          <p:nvPr/>
        </p:nvSpPr>
        <p:spPr>
          <a:xfrm>
            <a:off x="720000" y="4130857"/>
            <a:ext cx="9528903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출력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89968B2D-36CE-C069-5B04-51ED328D5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8" t="58866" r="48884" b="37948"/>
          <a:stretch/>
        </p:blipFill>
        <p:spPr>
          <a:xfrm>
            <a:off x="958257" y="5073954"/>
            <a:ext cx="5185063" cy="295812"/>
          </a:xfrm>
          <a:prstGeom prst="rect">
            <a:avLst/>
          </a:prstGeom>
        </p:spPr>
      </p:pic>
      <p:pic>
        <p:nvPicPr>
          <p:cNvPr id="21" name="그림 20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BEC7A5EF-3F3C-03C3-D590-0BE779855D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9" t="57145" r="48884" b="41125"/>
          <a:stretch/>
        </p:blipFill>
        <p:spPr>
          <a:xfrm>
            <a:off x="958257" y="2198770"/>
            <a:ext cx="5182094" cy="192679"/>
          </a:xfrm>
          <a:prstGeom prst="rect">
            <a:avLst/>
          </a:prstGeom>
        </p:spPr>
      </p:pic>
      <p:pic>
        <p:nvPicPr>
          <p:cNvPr id="24" name="그림 23" descr="텍스트, 스크린샷, 컴퓨터, 소프트웨어이(가) 표시된 사진&#10;&#10;자동 생성된 설명">
            <a:extLst>
              <a:ext uri="{FF2B5EF4-FFF2-40B4-BE49-F238E27FC236}">
                <a16:creationId xmlns:a16="http://schemas.microsoft.com/office/drawing/2014/main" id="{E0216E27-3454-BCC2-41DE-91FD612919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57110" r="45729" b="37778"/>
          <a:stretch/>
        </p:blipFill>
        <p:spPr>
          <a:xfrm>
            <a:off x="965679" y="3570787"/>
            <a:ext cx="5182094" cy="3973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2369B4C-962E-4C70-7980-6322C894C3BA}"/>
              </a:ext>
            </a:extLst>
          </p:cNvPr>
          <p:cNvSpPr txBox="1"/>
          <p:nvPr/>
        </p:nvSpPr>
        <p:spPr>
          <a:xfrm>
            <a:off x="958257" y="3112214"/>
            <a:ext cx="2187615" cy="29581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tIns="18000" bIns="360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721928-D279-1988-642C-662B9AF9FFF8}"/>
              </a:ext>
            </a:extLst>
          </p:cNvPr>
          <p:cNvSpPr txBox="1"/>
          <p:nvPr/>
        </p:nvSpPr>
        <p:spPr>
          <a:xfrm>
            <a:off x="767836" y="2610338"/>
            <a:ext cx="9528903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디렉토리 확인</a:t>
            </a:r>
          </a:p>
        </p:txBody>
      </p:sp>
    </p:spTree>
    <p:extLst>
      <p:ext uri="{BB962C8B-B14F-4D97-AF65-F5344CB8AC3E}">
        <p14:creationId xmlns:p14="http://schemas.microsoft.com/office/powerpoint/2010/main" val="1587021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dirty="0"/>
              <a:t>참고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271797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20000" y="955293"/>
            <a:ext cx="2916000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부팅 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USB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설치하기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20000" y="1296000"/>
            <a:ext cx="6002189" cy="572811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https://blog.naver.com/lghlove0509/220945321628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0000" y="2387494"/>
            <a:ext cx="8843100" cy="572811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https://inasie.tistory.com/38</a:t>
            </a:r>
            <a:endParaRPr lang="en-US" altLang="ko-KR" sz="12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360000">
              <a:lnSpc>
                <a:spcPct val="150000"/>
              </a:lnSpc>
            </a:pPr>
            <a:endParaRPr lang="en-US" altLang="ko-KR" sz="12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Group 42"/>
          <p:cNvGrpSpPr/>
          <p:nvPr/>
        </p:nvGrpSpPr>
        <p:grpSpPr>
          <a:xfrm>
            <a:off x="720000" y="2046787"/>
            <a:ext cx="2916000" cy="331526"/>
            <a:chOff x="720000" y="1099293"/>
            <a:chExt cx="2916000" cy="331526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Ubuntu </a:t>
              </a:r>
              <a:r>
                <a:rPr lang="ko-KR" altLang="en-US" b="1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 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설정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21</a:t>
            </a:fld>
            <a:endParaRPr lang="en-US"/>
          </a:p>
        </p:txBody>
      </p:sp>
      <p:grpSp>
        <p:nvGrpSpPr>
          <p:cNvPr id="23" name="Group 42">
            <a:extLst>
              <a:ext uri="{FF2B5EF4-FFF2-40B4-BE49-F238E27FC236}">
                <a16:creationId xmlns:a16="http://schemas.microsoft.com/office/drawing/2014/main" id="{9A3AAA3C-3B48-EB91-2B9F-C7C229B5824A}"/>
              </a:ext>
            </a:extLst>
          </p:cNvPr>
          <p:cNvGrpSpPr/>
          <p:nvPr/>
        </p:nvGrpSpPr>
        <p:grpSpPr>
          <a:xfrm>
            <a:off x="720000" y="3247843"/>
            <a:ext cx="2916000" cy="331526"/>
            <a:chOff x="720000" y="1099293"/>
            <a:chExt cx="2916000" cy="331526"/>
          </a:xfrm>
        </p:grpSpPr>
        <p:sp>
          <p:nvSpPr>
            <p:cNvPr id="24" name="모서리가 둥근 직사각형 10">
              <a:extLst>
                <a:ext uri="{FF2B5EF4-FFF2-40B4-BE49-F238E27FC236}">
                  <a16:creationId xmlns:a16="http://schemas.microsoft.com/office/drawing/2014/main" id="{6B065577-6AA8-5E69-40E7-26F96D9C898F}"/>
                </a:ext>
              </a:extLst>
            </p:cNvPr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8BBA7B-184F-6C97-1B9A-03F1C85E0E56}"/>
                </a:ext>
              </a:extLst>
            </p:cNvPr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최신 버전의 </a:t>
              </a:r>
              <a:r>
                <a:rPr lang="en-US" altLang="ko-KR" b="1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gcc </a:t>
              </a:r>
              <a:r>
                <a:rPr lang="ko-KR" altLang="en-US" b="1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설치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007E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9DD5ADA-EF3F-C635-DF8B-975FB8ECAC60}"/>
              </a:ext>
            </a:extLst>
          </p:cNvPr>
          <p:cNvSpPr txBox="1"/>
          <p:nvPr/>
        </p:nvSpPr>
        <p:spPr>
          <a:xfrm>
            <a:off x="720000" y="3588550"/>
            <a:ext cx="6002189" cy="572811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https://kukuta.tistory.com/394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id="{B5F9DF83-A7D7-999F-E4BB-E30129AF83DB}"/>
              </a:ext>
            </a:extLst>
          </p:cNvPr>
          <p:cNvGrpSpPr/>
          <p:nvPr/>
        </p:nvGrpSpPr>
        <p:grpSpPr>
          <a:xfrm>
            <a:off x="720000" y="4458080"/>
            <a:ext cx="2916000" cy="331526"/>
            <a:chOff x="720000" y="1099293"/>
            <a:chExt cx="2916000" cy="331526"/>
          </a:xfrm>
        </p:grpSpPr>
        <p:sp>
          <p:nvSpPr>
            <p:cNvPr id="12" name="모서리가 둥근 직사각형 10">
              <a:extLst>
                <a:ext uri="{FF2B5EF4-FFF2-40B4-BE49-F238E27FC236}">
                  <a16:creationId xmlns:a16="http://schemas.microsoft.com/office/drawing/2014/main" id="{3C8C735D-0328-CF4F-11B0-E21F8CA7E89D}"/>
                </a:ext>
              </a:extLst>
            </p:cNvPr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C6ECAA-6970-76E0-75D9-3162D2E54FF3}"/>
                </a:ext>
              </a:extLst>
            </p:cNvPr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vi/vim 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편집기 명령어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2681264-B515-8896-D9FC-E0EB0F72E4E3}"/>
              </a:ext>
            </a:extLst>
          </p:cNvPr>
          <p:cNvSpPr txBox="1"/>
          <p:nvPr/>
        </p:nvSpPr>
        <p:spPr>
          <a:xfrm>
            <a:off x="720000" y="4798787"/>
            <a:ext cx="10142372" cy="849810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https://iamfreeman.tistory.com/entry/vi-vim-%ED%8E%B8%EC%A7%91%EA%B8%B0-%EB%AA%85%EB%A0%B9%EC%96%B4-%EC%A0%95%EB%A6%AC-%EB%8B%A8%EC%B6%95%ED%82%A4-%EB%AA%A8%EC%9D%8C-%EB%AA%A9%EB%A1%9D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819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1566B27-172C-C044-9746-74D99C8F0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2740" y="4693380"/>
            <a:ext cx="3458209" cy="757130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741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98308-DB16-400E-B45D-3DD5E0AB8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860" y="1798296"/>
            <a:ext cx="6768165" cy="1039419"/>
          </a:xfrm>
        </p:spPr>
        <p:txBody>
          <a:bodyPr anchor="b">
            <a:normAutofit/>
          </a:bodyPr>
          <a:lstStyle/>
          <a:p>
            <a:r>
              <a:rPr lang="en-US" sz="4700" dirty="0"/>
              <a:t>Ubuntu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AF9449-CD3F-4E8A-A018-FCE8B3083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8569" y="1798639"/>
            <a:ext cx="1140785" cy="1039426"/>
          </a:xfrm>
        </p:spPr>
        <p:txBody>
          <a:bodyPr vert="horz" lIns="0" tIns="0" rIns="0" bIns="0" rtlCol="0" anchor="b">
            <a:normAutofit/>
          </a:bodyPr>
          <a:lstStyle/>
          <a:p>
            <a:pPr marL="0" indent="0" algn="ctr">
              <a:buNone/>
            </a:pPr>
            <a:r>
              <a:rPr lang="en-US" sz="580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EB6B1691-EDAA-410B-B185-59528DB02000}"/>
              </a:ext>
            </a:extLst>
          </p:cNvPr>
          <p:cNvSpPr txBox="1">
            <a:spLocks/>
          </p:cNvSpPr>
          <p:nvPr/>
        </p:nvSpPr>
        <p:spPr>
          <a:xfrm>
            <a:off x="4670389" y="3041778"/>
            <a:ext cx="4566208" cy="640688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007ED6"/>
              </a:buClr>
              <a:buFont typeface="Arial" panose="020B0604020202020204" pitchFamily="34" charset="0"/>
              <a:buNone/>
              <a:defRPr sz="1400" i="1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41B4D">
                    <a:alpha val="60000"/>
                  </a:srgb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rgbClr val="141B4D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141B4D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141B4D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600" dirty="0"/>
              <a:t>1.1 </a:t>
            </a:r>
            <a:r>
              <a:rPr lang="ko-KR" altLang="en-US" sz="1600" dirty="0"/>
              <a:t>부팅하기</a:t>
            </a:r>
            <a:endParaRPr lang="en-US" altLang="ko-KR" sz="1600" dirty="0"/>
          </a:p>
          <a:p>
            <a:r>
              <a:rPr lang="en-US" altLang="ko-KR" sz="1600" dirty="0"/>
              <a:t>1.2  Ubuntu </a:t>
            </a:r>
            <a:r>
              <a:rPr lang="ko-KR" altLang="en-US" sz="1600" dirty="0"/>
              <a:t>설치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76461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dirty="0"/>
              <a:t>부팅하기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1.1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19999" y="955293"/>
            <a:ext cx="3632081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부팅하기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20000" y="1296000"/>
            <a:ext cx="7803215" cy="4450795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컴퓨터가 꺼진 상태로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USB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전원 버튼을 누름과 동시에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[F11]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계속 클릭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누르고 있는 게 아니고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연타해야 함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이때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메인보드 제조사별로 바이오스 설정 진입단축키가 다름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 startAt="3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화면에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‘Ubuntu’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라고 뜨면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설치가 시작되는 것 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4</a:t>
            </a:fld>
            <a:endParaRPr lang="en-US"/>
          </a:p>
        </p:txBody>
      </p:sp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A984076-0CA1-0063-4DD6-DC6BB4495E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"/>
          <a:stretch/>
        </p:blipFill>
        <p:spPr>
          <a:xfrm>
            <a:off x="1081213" y="2484497"/>
            <a:ext cx="4562379" cy="26243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CDBE972-6748-EBD6-1ABB-DDD045101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23" y="2484651"/>
            <a:ext cx="5124364" cy="26243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666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Ubuntu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1.2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19999" y="955293"/>
            <a:ext cx="3632081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Ubuntu 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설치하기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20000" y="1296000"/>
            <a:ext cx="5784317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다음의 순서로 설치를 진행 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5</a:t>
            </a:fld>
            <a:endParaRPr 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5DC8979-AE32-88F6-2EE1-0C03611C9743}"/>
              </a:ext>
            </a:extLst>
          </p:cNvPr>
          <p:cNvGrpSpPr/>
          <p:nvPr/>
        </p:nvGrpSpPr>
        <p:grpSpPr>
          <a:xfrm>
            <a:off x="852184" y="1910983"/>
            <a:ext cx="5090856" cy="3233989"/>
            <a:chOff x="955196" y="1904525"/>
            <a:chExt cx="5549121" cy="3615944"/>
          </a:xfrm>
        </p:grpSpPr>
        <p:pic>
          <p:nvPicPr>
            <p:cNvPr id="3" name="그림 2" descr="텍스트, 스크린샷,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5E8B95A0-4160-D33B-D76F-3F588F8D8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" t="-28" r="404" b="574"/>
            <a:stretch/>
          </p:blipFill>
          <p:spPr>
            <a:xfrm>
              <a:off x="955196" y="1904525"/>
              <a:ext cx="5549121" cy="36159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ED8356F-C720-9699-CC52-FFAAA5E0A105}"/>
                </a:ext>
              </a:extLst>
            </p:cNvPr>
            <p:cNvSpPr/>
            <p:nvPr/>
          </p:nvSpPr>
          <p:spPr>
            <a:xfrm>
              <a:off x="4722039" y="3690661"/>
              <a:ext cx="884212" cy="26870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3A9D900-271C-1CC8-0E46-3090D7633D77}"/>
              </a:ext>
            </a:extLst>
          </p:cNvPr>
          <p:cNvSpPr txBox="1"/>
          <p:nvPr/>
        </p:nvSpPr>
        <p:spPr>
          <a:xfrm>
            <a:off x="2558461" y="5217993"/>
            <a:ext cx="1749488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Install Ubuntu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50FA0E8-2787-2E97-1155-081CDE3EB1D3}"/>
              </a:ext>
            </a:extLst>
          </p:cNvPr>
          <p:cNvGrpSpPr/>
          <p:nvPr/>
        </p:nvGrpSpPr>
        <p:grpSpPr>
          <a:xfrm>
            <a:off x="6096000" y="1914993"/>
            <a:ext cx="5473619" cy="3229979"/>
            <a:chOff x="6096000" y="1914993"/>
            <a:chExt cx="5473619" cy="3229979"/>
          </a:xfrm>
        </p:grpSpPr>
        <p:pic>
          <p:nvPicPr>
            <p:cNvPr id="14" name="그림 13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ADD5BB9C-3416-E69A-F554-A9B770E1A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9"/>
            <a:stretch/>
          </p:blipFill>
          <p:spPr>
            <a:xfrm>
              <a:off x="6096000" y="1914993"/>
              <a:ext cx="5473619" cy="32299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A7BFC08-934A-D6B3-A313-BC0EFBA82C64}"/>
                </a:ext>
              </a:extLst>
            </p:cNvPr>
            <p:cNvSpPr/>
            <p:nvPr/>
          </p:nvSpPr>
          <p:spPr>
            <a:xfrm>
              <a:off x="6165622" y="3494551"/>
              <a:ext cx="884212" cy="1835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5F69CD-35FC-7110-39D7-19F968475CC7}"/>
                </a:ext>
              </a:extLst>
            </p:cNvPr>
            <p:cNvSpPr/>
            <p:nvPr/>
          </p:nvSpPr>
          <p:spPr>
            <a:xfrm>
              <a:off x="8849587" y="2664041"/>
              <a:ext cx="884212" cy="1835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7E15E95-2BB6-398D-111B-A82884278651}"/>
                </a:ext>
              </a:extLst>
            </p:cNvPr>
            <p:cNvSpPr/>
            <p:nvPr/>
          </p:nvSpPr>
          <p:spPr>
            <a:xfrm>
              <a:off x="10880932" y="4282328"/>
              <a:ext cx="603596" cy="2018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561EF6B-C09D-0938-B90C-6A587A0ED7EE}"/>
              </a:ext>
            </a:extLst>
          </p:cNvPr>
          <p:cNvSpPr txBox="1"/>
          <p:nvPr/>
        </p:nvSpPr>
        <p:spPr>
          <a:xfrm>
            <a:off x="7528231" y="5181523"/>
            <a:ext cx="2642712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Language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후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Continue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109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altLang="ko-KR" dirty="0"/>
              <a:t>Ubuntu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1.2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6</a:t>
            </a:fld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D8356F-C720-9699-CC52-FFAAA5E0A105}"/>
              </a:ext>
            </a:extLst>
          </p:cNvPr>
          <p:cNvSpPr/>
          <p:nvPr/>
        </p:nvSpPr>
        <p:spPr>
          <a:xfrm>
            <a:off x="4307948" y="3508448"/>
            <a:ext cx="811191" cy="2403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9D900-271C-1CC8-0E46-3090D7633D77}"/>
              </a:ext>
            </a:extLst>
          </p:cNvPr>
          <p:cNvSpPr txBox="1"/>
          <p:nvPr/>
        </p:nvSpPr>
        <p:spPr>
          <a:xfrm>
            <a:off x="2028191" y="5200293"/>
            <a:ext cx="2279757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Wi-Fi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후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Connect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3252ED3-F2AB-1E9C-1072-C946314EA522}"/>
              </a:ext>
            </a:extLst>
          </p:cNvPr>
          <p:cNvGrpSpPr/>
          <p:nvPr/>
        </p:nvGrpSpPr>
        <p:grpSpPr>
          <a:xfrm>
            <a:off x="828483" y="1922001"/>
            <a:ext cx="5089607" cy="3222971"/>
            <a:chOff x="828483" y="1922001"/>
            <a:chExt cx="5089607" cy="322297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8EA6381-EE4C-5782-810C-90642182D689}"/>
                </a:ext>
              </a:extLst>
            </p:cNvPr>
            <p:cNvGrpSpPr/>
            <p:nvPr/>
          </p:nvGrpSpPr>
          <p:grpSpPr>
            <a:xfrm>
              <a:off x="828483" y="1922001"/>
              <a:ext cx="5089607" cy="3222971"/>
              <a:chOff x="828483" y="1922001"/>
              <a:chExt cx="5089607" cy="3222971"/>
            </a:xfrm>
          </p:grpSpPr>
          <p:pic>
            <p:nvPicPr>
              <p:cNvPr id="6" name="그림 5" descr="텍스트, 스크린샷, 소프트웨어, 웹 페이지이(가) 표시된 사진&#10;&#10;자동 생성된 설명">
                <a:extLst>
                  <a:ext uri="{FF2B5EF4-FFF2-40B4-BE49-F238E27FC236}">
                    <a16:creationId xmlns:a16="http://schemas.microsoft.com/office/drawing/2014/main" id="{3AD12F11-B0C4-09C3-E6B3-02CD3EEA2D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38"/>
              <a:stretch/>
            </p:blipFill>
            <p:spPr>
              <a:xfrm>
                <a:off x="828483" y="1922001"/>
                <a:ext cx="5089607" cy="32229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B52A9AA-268C-AF06-89BD-135E064AA091}"/>
                  </a:ext>
                </a:extLst>
              </p:cNvPr>
              <p:cNvSpPr/>
              <p:nvPr/>
            </p:nvSpPr>
            <p:spPr>
              <a:xfrm>
                <a:off x="1547324" y="3170462"/>
                <a:ext cx="466671" cy="730206"/>
              </a:xfrm>
              <a:prstGeom prst="rect">
                <a:avLst/>
              </a:prstGeom>
              <a:solidFill>
                <a:schemeClr val="bg2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D1FDB8A-2B88-E926-F1E8-9327926B8162}"/>
                  </a:ext>
                </a:extLst>
              </p:cNvPr>
              <p:cNvSpPr/>
              <p:nvPr/>
            </p:nvSpPr>
            <p:spPr>
              <a:xfrm>
                <a:off x="1547324" y="4099787"/>
                <a:ext cx="466671" cy="287018"/>
              </a:xfrm>
              <a:prstGeom prst="rect">
                <a:avLst/>
              </a:prstGeom>
              <a:solidFill>
                <a:schemeClr val="bg2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058BE7B-B0A7-003E-4166-12EDC743B59A}"/>
                  </a:ext>
                </a:extLst>
              </p:cNvPr>
              <p:cNvSpPr/>
              <p:nvPr/>
            </p:nvSpPr>
            <p:spPr>
              <a:xfrm>
                <a:off x="1547324" y="3923818"/>
                <a:ext cx="883360" cy="126098"/>
              </a:xfrm>
              <a:prstGeom prst="rect">
                <a:avLst/>
              </a:prstGeom>
              <a:solidFill>
                <a:srgbClr val="FF9500"/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512B81B-4242-EF57-9F1D-1E47F282E744}"/>
                </a:ext>
              </a:extLst>
            </p:cNvPr>
            <p:cNvSpPr/>
            <p:nvPr/>
          </p:nvSpPr>
          <p:spPr>
            <a:xfrm>
              <a:off x="5135916" y="4828433"/>
              <a:ext cx="719599" cy="2469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591748C-2710-1395-AE52-7D26A96B4DA9}"/>
              </a:ext>
            </a:extLst>
          </p:cNvPr>
          <p:cNvSpPr txBox="1"/>
          <p:nvPr/>
        </p:nvSpPr>
        <p:spPr>
          <a:xfrm>
            <a:off x="7761219" y="5200293"/>
            <a:ext cx="2625469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Password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Connect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8B21D59-F391-D851-9424-0BAF356CEFD7}"/>
              </a:ext>
            </a:extLst>
          </p:cNvPr>
          <p:cNvGrpSpPr/>
          <p:nvPr/>
        </p:nvGrpSpPr>
        <p:grpSpPr>
          <a:xfrm>
            <a:off x="6968449" y="2564688"/>
            <a:ext cx="3951215" cy="2127842"/>
            <a:chOff x="7186562" y="2564688"/>
            <a:chExt cx="3951215" cy="2127842"/>
          </a:xfrm>
        </p:grpSpPr>
        <p:pic>
          <p:nvPicPr>
            <p:cNvPr id="26" name="그림 25" descr="텍스트, 스크린샷, 직사각형, 실내이(가) 표시된 사진&#10;&#10;자동 생성된 설명">
              <a:extLst>
                <a:ext uri="{FF2B5EF4-FFF2-40B4-BE49-F238E27FC236}">
                  <a16:creationId xmlns:a16="http://schemas.microsoft.com/office/drawing/2014/main" id="{CB7D91C6-2BAE-B599-ECF6-427FAE041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50" t="31967" r="27239" b="37006"/>
            <a:stretch/>
          </p:blipFill>
          <p:spPr>
            <a:xfrm>
              <a:off x="7186562" y="2564688"/>
              <a:ext cx="3951215" cy="21278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7E15E95-2BB6-398D-111B-A82884278651}"/>
                </a:ext>
              </a:extLst>
            </p:cNvPr>
            <p:cNvSpPr/>
            <p:nvPr/>
          </p:nvSpPr>
          <p:spPr>
            <a:xfrm>
              <a:off x="8626861" y="3839444"/>
              <a:ext cx="2421440" cy="235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Wi-Fi Password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A7407DA-2E41-EBF5-28D8-51E06609353F}"/>
                </a:ext>
              </a:extLst>
            </p:cNvPr>
            <p:cNvSpPr/>
            <p:nvPr/>
          </p:nvSpPr>
          <p:spPr>
            <a:xfrm>
              <a:off x="10317711" y="4366143"/>
              <a:ext cx="730590" cy="2356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4764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altLang="ko-KR" dirty="0"/>
              <a:t>Ubuntu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1.2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9D900-271C-1CC8-0E46-3090D7633D77}"/>
              </a:ext>
            </a:extLst>
          </p:cNvPr>
          <p:cNvSpPr txBox="1"/>
          <p:nvPr/>
        </p:nvSpPr>
        <p:spPr>
          <a:xfrm>
            <a:off x="2720230" y="5217993"/>
            <a:ext cx="1359198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Continue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61EF6B-C09D-0938-B90C-6A587A0ED7EE}"/>
              </a:ext>
            </a:extLst>
          </p:cNvPr>
          <p:cNvSpPr txBox="1"/>
          <p:nvPr/>
        </p:nvSpPr>
        <p:spPr>
          <a:xfrm>
            <a:off x="8112574" y="5181523"/>
            <a:ext cx="1506712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Install Now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9264374-D12D-B964-E89E-B44EA9C9ED74}"/>
              </a:ext>
            </a:extLst>
          </p:cNvPr>
          <p:cNvGrpSpPr/>
          <p:nvPr/>
        </p:nvGrpSpPr>
        <p:grpSpPr>
          <a:xfrm>
            <a:off x="856619" y="1910981"/>
            <a:ext cx="5086421" cy="3229979"/>
            <a:chOff x="856619" y="1910981"/>
            <a:chExt cx="5086421" cy="322997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904DC88-9552-8F19-F5C3-B0F5160F99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9"/>
            <a:stretch/>
          </p:blipFill>
          <p:spPr>
            <a:xfrm>
              <a:off x="856619" y="1910981"/>
              <a:ext cx="5086421" cy="32299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0A185B3-7859-4ED0-0162-E87DB23A40F4}"/>
                </a:ext>
              </a:extLst>
            </p:cNvPr>
            <p:cNvSpPr/>
            <p:nvPr/>
          </p:nvSpPr>
          <p:spPr>
            <a:xfrm>
              <a:off x="5315070" y="4292239"/>
              <a:ext cx="548724" cy="2018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40D632-1EB4-00AF-EC2E-BA93C8C85160}"/>
              </a:ext>
            </a:extLst>
          </p:cNvPr>
          <p:cNvGrpSpPr/>
          <p:nvPr/>
        </p:nvGrpSpPr>
        <p:grpSpPr>
          <a:xfrm>
            <a:off x="6096000" y="1910980"/>
            <a:ext cx="5473619" cy="3229979"/>
            <a:chOff x="6096000" y="1910980"/>
            <a:chExt cx="5473619" cy="322997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1951782-A7CA-FA42-83B1-C09DF8DB3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910980"/>
              <a:ext cx="5473619" cy="32299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1DF5ED2-FE78-7652-7458-F00C12DD4AF4}"/>
                </a:ext>
              </a:extLst>
            </p:cNvPr>
            <p:cNvSpPr/>
            <p:nvPr/>
          </p:nvSpPr>
          <p:spPr>
            <a:xfrm>
              <a:off x="10883091" y="4300628"/>
              <a:ext cx="603596" cy="2018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307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altLang="ko-KR" dirty="0"/>
              <a:t>Ubuntu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1.2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9D900-271C-1CC8-0E46-3090D7633D77}"/>
              </a:ext>
            </a:extLst>
          </p:cNvPr>
          <p:cNvSpPr txBox="1"/>
          <p:nvPr/>
        </p:nvSpPr>
        <p:spPr>
          <a:xfrm>
            <a:off x="2720230" y="5217993"/>
            <a:ext cx="1359198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Continue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61EF6B-C09D-0938-B90C-6A587A0ED7EE}"/>
              </a:ext>
            </a:extLst>
          </p:cNvPr>
          <p:cNvSpPr txBox="1"/>
          <p:nvPr/>
        </p:nvSpPr>
        <p:spPr>
          <a:xfrm>
            <a:off x="7018244" y="5181523"/>
            <a:ext cx="3620739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및 날짜를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Seoul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설정 후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Continue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544ABC-66D6-169E-A311-8639AF642AE8}"/>
              </a:ext>
            </a:extLst>
          </p:cNvPr>
          <p:cNvGrpSpPr/>
          <p:nvPr/>
        </p:nvGrpSpPr>
        <p:grpSpPr>
          <a:xfrm>
            <a:off x="852183" y="1910979"/>
            <a:ext cx="5086421" cy="3229979"/>
            <a:chOff x="852183" y="1910979"/>
            <a:chExt cx="5086421" cy="3229979"/>
          </a:xfrm>
        </p:grpSpPr>
        <p:pic>
          <p:nvPicPr>
            <p:cNvPr id="6" name="그림 5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626A8855-EFA3-3CB9-9A02-DB798BD7C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81"/>
            <a:stretch/>
          </p:blipFill>
          <p:spPr>
            <a:xfrm>
              <a:off x="852183" y="1910979"/>
              <a:ext cx="5086421" cy="32299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9B3ACC6-6747-9481-D8F2-49DA367CC584}"/>
                </a:ext>
              </a:extLst>
            </p:cNvPr>
            <p:cNvSpPr/>
            <p:nvPr/>
          </p:nvSpPr>
          <p:spPr>
            <a:xfrm>
              <a:off x="5197399" y="4003071"/>
              <a:ext cx="498840" cy="2018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0C08B3-70B2-70C8-580F-0B6D81298BF8}"/>
              </a:ext>
            </a:extLst>
          </p:cNvPr>
          <p:cNvGrpSpPr/>
          <p:nvPr/>
        </p:nvGrpSpPr>
        <p:grpSpPr>
          <a:xfrm>
            <a:off x="6087611" y="1915985"/>
            <a:ext cx="5482007" cy="3229979"/>
            <a:chOff x="6087611" y="1915985"/>
            <a:chExt cx="5482007" cy="3229979"/>
          </a:xfrm>
        </p:grpSpPr>
        <p:pic>
          <p:nvPicPr>
            <p:cNvPr id="11" name="그림 10" descr="텍스트, 스크린샷, 지도이(가) 표시된 사진&#10;&#10;자동 생성된 설명">
              <a:extLst>
                <a:ext uri="{FF2B5EF4-FFF2-40B4-BE49-F238E27FC236}">
                  <a16:creationId xmlns:a16="http://schemas.microsoft.com/office/drawing/2014/main" id="{A997EA26-43E4-A022-92F0-89A17EA1D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7611" y="1915985"/>
              <a:ext cx="5482007" cy="3229979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499775F-06B6-9348-7CF5-2551B9E1560C}"/>
                </a:ext>
              </a:extLst>
            </p:cNvPr>
            <p:cNvSpPr/>
            <p:nvPr/>
          </p:nvSpPr>
          <p:spPr>
            <a:xfrm>
              <a:off x="10883091" y="4364206"/>
              <a:ext cx="603596" cy="2018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2201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altLang="ko-KR" dirty="0"/>
              <a:t>Ubuntu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1.2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9D900-271C-1CC8-0E46-3090D7633D77}"/>
              </a:ext>
            </a:extLst>
          </p:cNvPr>
          <p:cNvSpPr txBox="1"/>
          <p:nvPr/>
        </p:nvSpPr>
        <p:spPr>
          <a:xfrm>
            <a:off x="1818545" y="5217993"/>
            <a:ext cx="3218374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Name, Password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Continue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61EF6B-C09D-0938-B90C-6A587A0ED7EE}"/>
              </a:ext>
            </a:extLst>
          </p:cNvPr>
          <p:cNvSpPr txBox="1"/>
          <p:nvPr/>
        </p:nvSpPr>
        <p:spPr>
          <a:xfrm>
            <a:off x="8420077" y="5181523"/>
            <a:ext cx="1093038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en-US" altLang="ko-KR" sz="120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기다리기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그림 26" descr="텍스트, 새, 스크린샷, 멀티미디어이(가) 표시된 사진&#10;&#10;자동 생성된 설명">
            <a:extLst>
              <a:ext uri="{FF2B5EF4-FFF2-40B4-BE49-F238E27FC236}">
                <a16:creationId xmlns:a16="http://schemas.microsoft.com/office/drawing/2014/main" id="{D66F1AF2-E25D-AD47-8453-13E11DE60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0869"/>
            <a:ext cx="5473618" cy="322997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40A48A-D6EB-08FC-84E1-F82D817A6AB2}"/>
              </a:ext>
            </a:extLst>
          </p:cNvPr>
          <p:cNvGrpSpPr/>
          <p:nvPr/>
        </p:nvGrpSpPr>
        <p:grpSpPr>
          <a:xfrm>
            <a:off x="852183" y="1911128"/>
            <a:ext cx="5086421" cy="3229979"/>
            <a:chOff x="852183" y="1911128"/>
            <a:chExt cx="5086421" cy="322997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DC20D0C-40F5-5835-C03F-2FD95308FC5C}"/>
                </a:ext>
              </a:extLst>
            </p:cNvPr>
            <p:cNvGrpSpPr/>
            <p:nvPr/>
          </p:nvGrpSpPr>
          <p:grpSpPr>
            <a:xfrm>
              <a:off x="852183" y="1911128"/>
              <a:ext cx="5086421" cy="3229979"/>
              <a:chOff x="852183" y="1911128"/>
              <a:chExt cx="5086421" cy="3229979"/>
            </a:xfrm>
          </p:grpSpPr>
          <p:pic>
            <p:nvPicPr>
              <p:cNvPr id="13" name="그림 12" descr="텍스트, 스크린샷, 소프트웨어, 컴퓨터 아이콘이(가) 표시된 사진&#10;&#10;자동 생성된 설명">
                <a:extLst>
                  <a:ext uri="{FF2B5EF4-FFF2-40B4-BE49-F238E27FC236}">
                    <a16:creationId xmlns:a16="http://schemas.microsoft.com/office/drawing/2014/main" id="{A08EA546-A7D3-2100-92EA-551143079B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" t="1142" r="459" b="1052"/>
              <a:stretch/>
            </p:blipFill>
            <p:spPr>
              <a:xfrm>
                <a:off x="852183" y="1911128"/>
                <a:ext cx="5086421" cy="322997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172B603-5BFA-FFCE-CEBF-B500365E14C5}"/>
                  </a:ext>
                </a:extLst>
              </p:cNvPr>
              <p:cNvSpPr/>
              <p:nvPr/>
            </p:nvSpPr>
            <p:spPr>
              <a:xfrm>
                <a:off x="2963884" y="3701477"/>
                <a:ext cx="1115544" cy="15093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1AD3BF-ED7B-1E35-93FE-D8B61A714C54}"/>
                  </a:ext>
                </a:extLst>
              </p:cNvPr>
              <p:cNvSpPr/>
              <p:nvPr/>
            </p:nvSpPr>
            <p:spPr>
              <a:xfrm>
                <a:off x="2972273" y="2587009"/>
                <a:ext cx="1717173" cy="1509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Name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DECCFE8-F5DD-7955-D0C7-F1AA063556C4}"/>
                  </a:ext>
                </a:extLst>
              </p:cNvPr>
              <p:cNvSpPr/>
              <p:nvPr/>
            </p:nvSpPr>
            <p:spPr>
              <a:xfrm>
                <a:off x="2985705" y="2795919"/>
                <a:ext cx="831286" cy="1509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자동생성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9D10E4A-7135-AB0D-0512-D8D6E768A797}"/>
                  </a:ext>
                </a:extLst>
              </p:cNvPr>
              <p:cNvSpPr/>
              <p:nvPr/>
            </p:nvSpPr>
            <p:spPr>
              <a:xfrm>
                <a:off x="2985705" y="3095956"/>
                <a:ext cx="831286" cy="1509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자동생성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44ACCB79-0151-9A78-E8AE-A80CD83F7214}"/>
                  </a:ext>
                </a:extLst>
              </p:cNvPr>
              <p:cNvSpPr/>
              <p:nvPr/>
            </p:nvSpPr>
            <p:spPr>
              <a:xfrm>
                <a:off x="2979750" y="3312756"/>
                <a:ext cx="895964" cy="1509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Password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0CA17F6-82EB-9B1A-CA27-34FB4F35992F}"/>
                  </a:ext>
                </a:extLst>
              </p:cNvPr>
              <p:cNvSpPr/>
              <p:nvPr/>
            </p:nvSpPr>
            <p:spPr>
              <a:xfrm>
                <a:off x="2979750" y="3518804"/>
                <a:ext cx="895964" cy="1509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Password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A0766AA-FD4D-D573-D85D-06BA19C63D98}"/>
                </a:ext>
              </a:extLst>
            </p:cNvPr>
            <p:cNvSpPr/>
            <p:nvPr/>
          </p:nvSpPr>
          <p:spPr>
            <a:xfrm>
              <a:off x="5312110" y="4380984"/>
              <a:ext cx="548724" cy="2018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8593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7832</TotalTime>
  <Words>993</Words>
  <Application>Microsoft Office PowerPoint</Application>
  <PresentationFormat>와이드스크린</PresentationFormat>
  <Paragraphs>235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나눔스퀘어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Ubuntu</vt:lpstr>
      <vt:lpstr>부팅하기</vt:lpstr>
      <vt:lpstr>Ubuntu 설치</vt:lpstr>
      <vt:lpstr>Ubuntu 설치</vt:lpstr>
      <vt:lpstr>Ubuntu 설치</vt:lpstr>
      <vt:lpstr>Ubuntu 설치</vt:lpstr>
      <vt:lpstr>Ubuntu 설치</vt:lpstr>
      <vt:lpstr>Ubuntu 설치</vt:lpstr>
      <vt:lpstr>Ubuntu 설치</vt:lpstr>
      <vt:lpstr>Ubuntu 설치</vt:lpstr>
      <vt:lpstr>Vim Editor</vt:lpstr>
      <vt:lpstr>Vim Editor 설치</vt:lpstr>
      <vt:lpstr>“Hello World!” 출력 구현</vt:lpstr>
      <vt:lpstr>Vim Editor 명령어</vt:lpstr>
      <vt:lpstr>gcc/g++</vt:lpstr>
      <vt:lpstr>gcc/g++ 설치</vt:lpstr>
      <vt:lpstr>gcc/g++ 컴파일</vt:lpstr>
      <vt:lpstr>gcc/g++ 컴파일</vt:lpstr>
      <vt:lpstr>참고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Tang Angela</dc:creator>
  <cp:lastModifiedBy>허소연</cp:lastModifiedBy>
  <cp:revision>1017</cp:revision>
  <dcterms:created xsi:type="dcterms:W3CDTF">2019-03-06T04:56:08Z</dcterms:created>
  <dcterms:modified xsi:type="dcterms:W3CDTF">2023-06-28T01:19:16Z</dcterms:modified>
</cp:coreProperties>
</file>